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25" r:id="rId4"/>
  </p:sldMasterIdLst>
  <p:notesMasterIdLst>
    <p:notesMasterId r:id="rId93"/>
  </p:notesMasterIdLst>
  <p:sldIdLst>
    <p:sldId id="379" r:id="rId5"/>
    <p:sldId id="380" r:id="rId6"/>
    <p:sldId id="382" r:id="rId7"/>
    <p:sldId id="280" r:id="rId8"/>
    <p:sldId id="350" r:id="rId9"/>
    <p:sldId id="361" r:id="rId10"/>
    <p:sldId id="357" r:id="rId11"/>
    <p:sldId id="383" r:id="rId12"/>
    <p:sldId id="262" r:id="rId13"/>
    <p:sldId id="263" r:id="rId14"/>
    <p:sldId id="264" r:id="rId15"/>
    <p:sldId id="265" r:id="rId16"/>
    <p:sldId id="266" r:id="rId17"/>
    <p:sldId id="268" r:id="rId18"/>
    <p:sldId id="269" r:id="rId19"/>
    <p:sldId id="384" r:id="rId20"/>
    <p:sldId id="271" r:id="rId21"/>
    <p:sldId id="272" r:id="rId22"/>
    <p:sldId id="273" r:id="rId23"/>
    <p:sldId id="391" r:id="rId24"/>
    <p:sldId id="393" r:id="rId25"/>
    <p:sldId id="392" r:id="rId26"/>
    <p:sldId id="395" r:id="rId27"/>
    <p:sldId id="394" r:id="rId28"/>
    <p:sldId id="275" r:id="rId29"/>
    <p:sldId id="276" r:id="rId30"/>
    <p:sldId id="396" r:id="rId31"/>
    <p:sldId id="397" r:id="rId32"/>
    <p:sldId id="278" r:id="rId33"/>
    <p:sldId id="388" r:id="rId34"/>
    <p:sldId id="277" r:id="rId35"/>
    <p:sldId id="389" r:id="rId36"/>
    <p:sldId id="281" r:id="rId37"/>
    <p:sldId id="282" r:id="rId38"/>
    <p:sldId id="385" r:id="rId39"/>
    <p:sldId id="398" r:id="rId40"/>
    <p:sldId id="285" r:id="rId41"/>
    <p:sldId id="286" r:id="rId42"/>
    <p:sldId id="287" r:id="rId43"/>
    <p:sldId id="288" r:id="rId44"/>
    <p:sldId id="289" r:id="rId45"/>
    <p:sldId id="290" r:id="rId46"/>
    <p:sldId id="291" r:id="rId47"/>
    <p:sldId id="292" r:id="rId48"/>
    <p:sldId id="293" r:id="rId49"/>
    <p:sldId id="399" r:id="rId50"/>
    <p:sldId id="296" r:id="rId51"/>
    <p:sldId id="297" r:id="rId52"/>
    <p:sldId id="298" r:id="rId53"/>
    <p:sldId id="299" r:id="rId54"/>
    <p:sldId id="300" r:id="rId55"/>
    <p:sldId id="400" r:id="rId56"/>
    <p:sldId id="401" r:id="rId57"/>
    <p:sldId id="423" r:id="rId58"/>
    <p:sldId id="362" r:id="rId59"/>
    <p:sldId id="402" r:id="rId60"/>
    <p:sldId id="303" r:id="rId61"/>
    <p:sldId id="304" r:id="rId62"/>
    <p:sldId id="305" r:id="rId63"/>
    <p:sldId id="424" r:id="rId64"/>
    <p:sldId id="306" r:id="rId65"/>
    <p:sldId id="368" r:id="rId66"/>
    <p:sldId id="308" r:id="rId67"/>
    <p:sldId id="309" r:id="rId68"/>
    <p:sldId id="310" r:id="rId69"/>
    <p:sldId id="311" r:id="rId70"/>
    <p:sldId id="386" r:id="rId71"/>
    <p:sldId id="313" r:id="rId72"/>
    <p:sldId id="377" r:id="rId73"/>
    <p:sldId id="315" r:id="rId74"/>
    <p:sldId id="314" r:id="rId75"/>
    <p:sldId id="376" r:id="rId76"/>
    <p:sldId id="403" r:id="rId77"/>
    <p:sldId id="316" r:id="rId78"/>
    <p:sldId id="425" r:id="rId79"/>
    <p:sldId id="426" r:id="rId80"/>
    <p:sldId id="427" r:id="rId81"/>
    <p:sldId id="404" r:id="rId82"/>
    <p:sldId id="318" r:id="rId83"/>
    <p:sldId id="320" r:id="rId84"/>
    <p:sldId id="321" r:id="rId85"/>
    <p:sldId id="322" r:id="rId86"/>
    <p:sldId id="371" r:id="rId87"/>
    <p:sldId id="324" r:id="rId88"/>
    <p:sldId id="405" r:id="rId89"/>
    <p:sldId id="408" r:id="rId90"/>
    <p:sldId id="409" r:id="rId91"/>
    <p:sldId id="381" r:id="rId92"/>
  </p:sldIdLst>
  <p:sldSz cx="12192000" cy="6858000"/>
  <p:notesSz cx="9296400" cy="701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4" roundtripDataSignature="AMtx7minpy4Q3Leu2Wf4B5AVTP/p9IrzD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 lastIdx="1" clrIdx="0"/>
  <p:cmAuthor id="1" name="Stephanie DeHart" initials="SPD" lastIdx="1" clrIdx="1">
    <p:extLst>
      <p:ext uri="{19B8F6BF-5375-455C-9EA6-DF929625EA0E}">
        <p15:presenceInfo xmlns:p15="http://schemas.microsoft.com/office/powerpoint/2012/main" userId="Stephanie DeHa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64E84"/>
    <a:srgbClr val="008E3D"/>
    <a:srgbClr val="00A2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43A0AB-78E1-4B1A-A81E-F32B9D469E0A}">
  <a:tblStyle styleId="{C543A0AB-78E1-4B1A-A81E-F32B9D469E0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E7E8"/>
          </a:solidFill>
        </a:fill>
      </a:tcStyle>
    </a:wholeTbl>
    <a:band1H>
      <a:tcTxStyle/>
      <a:tcStyle>
        <a:tcBdr/>
        <a:fill>
          <a:solidFill>
            <a:srgbClr val="D8CBCD"/>
          </a:solidFill>
        </a:fill>
      </a:tcStyle>
    </a:band1H>
    <a:band2H>
      <a:tcTxStyle/>
      <a:tcStyle>
        <a:tcBdr/>
      </a:tcStyle>
    </a:band2H>
    <a:band1V>
      <a:tcTxStyle/>
      <a:tcStyle>
        <a:tcBdr/>
        <a:fill>
          <a:solidFill>
            <a:srgbClr val="D8CBC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7D7B12BB-0808-4183-9E53-8526D776076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74809" autoAdjust="0"/>
  </p:normalViewPr>
  <p:slideViewPr>
    <p:cSldViewPr snapToGrid="0" snapToObjects="1">
      <p:cViewPr varScale="1">
        <p:scale>
          <a:sx n="63" d="100"/>
          <a:sy n="63" d="100"/>
        </p:scale>
        <p:origin x="1238" y="62"/>
      </p:cViewPr>
      <p:guideLst/>
    </p:cSldViewPr>
  </p:slideViewPr>
  <p:outlineViewPr>
    <p:cViewPr>
      <p:scale>
        <a:sx n="33" d="100"/>
        <a:sy n="33" d="100"/>
      </p:scale>
      <p:origin x="0" y="-1458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customschemas.google.com/relationships/presentationmetadata" Target="metadata"/><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k, Jared" userId="S::cjared96@vt.edu::c54e09fe-382a-4de7-a043-aec9020cd758" providerId="AD" clId="Web-{D85457E2-0B6C-2DDA-599B-AF82D8E2F026}"/>
    <pc:docChg chg="addSld delSld modSld sldOrd addMainMaster delMainMaster">
      <pc:chgData name="Clark, Jared" userId="S::cjared96@vt.edu::c54e09fe-382a-4de7-a043-aec9020cd758" providerId="AD" clId="Web-{D85457E2-0B6C-2DDA-599B-AF82D8E2F026}" dt="2025-05-20T17:24:57.489" v="20"/>
      <pc:docMkLst>
        <pc:docMk/>
      </pc:docMkLst>
      <pc:sldChg chg="modSp">
        <pc:chgData name="Clark, Jared" userId="S::cjared96@vt.edu::c54e09fe-382a-4de7-a043-aec9020cd758" providerId="AD" clId="Web-{D85457E2-0B6C-2DDA-599B-AF82D8E2F026}" dt="2025-05-20T16:44:45.570" v="10" actId="1076"/>
        <pc:sldMkLst>
          <pc:docMk/>
          <pc:sldMk cId="0" sldId="272"/>
        </pc:sldMkLst>
        <pc:spChg chg="mod">
          <ac:chgData name="Clark, Jared" userId="S::cjared96@vt.edu::c54e09fe-382a-4de7-a043-aec9020cd758" providerId="AD" clId="Web-{D85457E2-0B6C-2DDA-599B-AF82D8E2F026}" dt="2025-05-20T16:44:45.570" v="10" actId="1076"/>
          <ac:spMkLst>
            <pc:docMk/>
            <pc:sldMk cId="0" sldId="272"/>
            <ac:spMk id="689" creationId="{00000000-0000-0000-0000-000000000000}"/>
          </ac:spMkLst>
        </pc:spChg>
      </pc:sldChg>
      <pc:sldChg chg="delSp modSp add del ord">
        <pc:chgData name="Clark, Jared" userId="S::cjared96@vt.edu::c54e09fe-382a-4de7-a043-aec9020cd758" providerId="AD" clId="Web-{D85457E2-0B6C-2DDA-599B-AF82D8E2F026}" dt="2025-05-20T17:24:57.489" v="20"/>
        <pc:sldMkLst>
          <pc:docMk/>
          <pc:sldMk cId="1151827564" sldId="279"/>
        </pc:sldMkLst>
        <pc:spChg chg="del mod">
          <ac:chgData name="Clark, Jared" userId="S::cjared96@vt.edu::c54e09fe-382a-4de7-a043-aec9020cd758" providerId="AD" clId="Web-{D85457E2-0B6C-2DDA-599B-AF82D8E2F026}" dt="2025-05-20T17:24:57.489" v="20"/>
          <ac:spMkLst>
            <pc:docMk/>
            <pc:sldMk cId="1151827564" sldId="279"/>
            <ac:spMk id="10" creationId="{5BC3CE74-2788-4BB2-AE84-FB3C727D5A9F}"/>
          </ac:spMkLst>
        </pc:spChg>
      </pc:sldChg>
      <pc:sldChg chg="delSp del">
        <pc:chgData name="Clark, Jared" userId="S::cjared96@vt.edu::c54e09fe-382a-4de7-a043-aec9020cd758" providerId="AD" clId="Web-{D85457E2-0B6C-2DDA-599B-AF82D8E2F026}" dt="2025-05-20T16:30:23.997" v="9"/>
        <pc:sldMkLst>
          <pc:docMk/>
          <pc:sldMk cId="2336547760" sldId="375"/>
        </pc:sldMkLst>
        <pc:spChg chg="del">
          <ac:chgData name="Clark, Jared" userId="S::cjared96@vt.edu::c54e09fe-382a-4de7-a043-aec9020cd758" providerId="AD" clId="Web-{D85457E2-0B6C-2DDA-599B-AF82D8E2F026}" dt="2025-05-20T16:19:55.337" v="8"/>
          <ac:spMkLst>
            <pc:docMk/>
            <pc:sldMk cId="2336547760" sldId="375"/>
            <ac:spMk id="12" creationId="{BABBA324-A653-4696-A5A1-6D987331E076}"/>
          </ac:spMkLst>
        </pc:spChg>
      </pc:sldChg>
      <pc:sldChg chg="del">
        <pc:chgData name="Clark, Jared" userId="S::cjared96@vt.edu::c54e09fe-382a-4de7-a043-aec9020cd758" providerId="AD" clId="Web-{D85457E2-0B6C-2DDA-599B-AF82D8E2F026}" dt="2025-05-20T17:22:28.979" v="15"/>
        <pc:sldMkLst>
          <pc:docMk/>
          <pc:sldMk cId="3559322154" sldId="387"/>
        </pc:sldMkLst>
      </pc:sldChg>
      <pc:sldChg chg="delSp add">
        <pc:chgData name="Clark, Jared" userId="S::cjared96@vt.edu::c54e09fe-382a-4de7-a043-aec9020cd758" providerId="AD" clId="Web-{D85457E2-0B6C-2DDA-599B-AF82D8E2F026}" dt="2025-05-20T17:24:47.457" v="17"/>
        <pc:sldMkLst>
          <pc:docMk/>
          <pc:sldMk cId="2958761129" sldId="406"/>
        </pc:sldMkLst>
        <pc:spChg chg="del">
          <ac:chgData name="Clark, Jared" userId="S::cjared96@vt.edu::c54e09fe-382a-4de7-a043-aec9020cd758" providerId="AD" clId="Web-{D85457E2-0B6C-2DDA-599B-AF82D8E2F026}" dt="2025-05-20T17:24:47.457" v="17"/>
          <ac:spMkLst>
            <pc:docMk/>
            <pc:sldMk cId="2958761129" sldId="406"/>
            <ac:spMk id="10" creationId="{5BC3CE74-2788-4BB2-AE84-FB3C727D5A9F}"/>
          </ac:spMkLst>
        </pc:spChg>
      </pc:sldChg>
      <pc:sldChg chg="add del">
        <pc:chgData name="Clark, Jared" userId="S::cjared96@vt.edu::c54e09fe-382a-4de7-a043-aec9020cd758" providerId="AD" clId="Web-{D85457E2-0B6C-2DDA-599B-AF82D8E2F026}" dt="2025-05-20T17:22:20.713" v="14"/>
        <pc:sldMkLst>
          <pc:docMk/>
          <pc:sldMk cId="3589935031" sldId="406"/>
        </pc:sldMkLst>
      </pc:sldChg>
      <pc:sldMasterChg chg="add del addSldLayout delSldLayout">
        <pc:chgData name="Clark, Jared" userId="S::cjared96@vt.edu::c54e09fe-382a-4de7-a043-aec9020cd758" providerId="AD" clId="Web-{D85457E2-0B6C-2DDA-599B-AF82D8E2F026}" dt="2025-05-20T16:19:44.868" v="7"/>
        <pc:sldMasterMkLst>
          <pc:docMk/>
          <pc:sldMasterMk cId="2321650949" sldId="2147483666"/>
        </pc:sldMasterMkLst>
        <pc:sldLayoutChg chg="add del">
          <pc:chgData name="Clark, Jared" userId="S::cjared96@vt.edu::c54e09fe-382a-4de7-a043-aec9020cd758" providerId="AD" clId="Web-{D85457E2-0B6C-2DDA-599B-AF82D8E2F026}" dt="2025-05-20T16:19:44.868" v="7"/>
          <pc:sldLayoutMkLst>
            <pc:docMk/>
            <pc:sldMasterMk cId="2321650949" sldId="2147483666"/>
            <pc:sldLayoutMk cId="3929947120" sldId="2147483673"/>
          </pc:sldLayoutMkLst>
        </pc:sldLayoutChg>
      </pc:sldMasterChg>
    </pc:docChg>
  </pc:docChgLst>
  <pc:docChgLst>
    <pc:chgData name="DeHart, Stephanie" userId="69486e51-f5a3-47fa-a1e8-d600d3da159f" providerId="ADAL" clId="{7404E17A-C343-44ED-806F-BC34B44CACF3}"/>
    <pc:docChg chg="undo redo custSel addSld delSld modSld sldOrd addMainMaster delMainMaster modMainMaster">
      <pc:chgData name="DeHart, Stephanie" userId="69486e51-f5a3-47fa-a1e8-d600d3da159f" providerId="ADAL" clId="{7404E17A-C343-44ED-806F-BC34B44CACF3}" dt="2025-05-21T13:33:52.558" v="14353"/>
      <pc:docMkLst>
        <pc:docMk/>
      </pc:docMkLst>
      <pc:sldChg chg="addSp delSp modSp add del mod modClrScheme chgLayout">
        <pc:chgData name="DeHart, Stephanie" userId="69486e51-f5a3-47fa-a1e8-d600d3da159f" providerId="ADAL" clId="{7404E17A-C343-44ED-806F-BC34B44CACF3}" dt="2025-05-06T16:48:30.988" v="197" actId="47"/>
        <pc:sldMkLst>
          <pc:docMk/>
          <pc:sldMk cId="0" sldId="256"/>
        </pc:sldMkLst>
        <pc:spChg chg="add del mod ord">
          <ac:chgData name="DeHart, Stephanie" userId="69486e51-f5a3-47fa-a1e8-d600d3da159f" providerId="ADAL" clId="{7404E17A-C343-44ED-806F-BC34B44CACF3}" dt="2025-05-06T16:40:35.898" v="29" actId="700"/>
          <ac:spMkLst>
            <pc:docMk/>
            <pc:sldMk cId="0" sldId="256"/>
            <ac:spMk id="2" creationId="{894910D3-9C02-419D-84E2-8FC751AA1A7C}"/>
          </ac:spMkLst>
        </pc:spChg>
        <pc:spChg chg="add del mod ord">
          <ac:chgData name="DeHart, Stephanie" userId="69486e51-f5a3-47fa-a1e8-d600d3da159f" providerId="ADAL" clId="{7404E17A-C343-44ED-806F-BC34B44CACF3}" dt="2025-05-06T16:40:35.898" v="29" actId="700"/>
          <ac:spMkLst>
            <pc:docMk/>
            <pc:sldMk cId="0" sldId="256"/>
            <ac:spMk id="402" creationId="{00000000-0000-0000-0000-000000000000}"/>
          </ac:spMkLst>
        </pc:spChg>
        <pc:spChg chg="mod ord">
          <ac:chgData name="DeHart, Stephanie" userId="69486e51-f5a3-47fa-a1e8-d600d3da159f" providerId="ADAL" clId="{7404E17A-C343-44ED-806F-BC34B44CACF3}" dt="2025-05-06T16:40:35.898" v="29" actId="700"/>
          <ac:spMkLst>
            <pc:docMk/>
            <pc:sldMk cId="0" sldId="256"/>
            <ac:spMk id="403" creationId="{00000000-0000-0000-0000-000000000000}"/>
          </ac:spMkLst>
        </pc:spChg>
      </pc:sldChg>
      <pc:sldChg chg="addSp delSp modSp del mod modClrScheme chgLayout">
        <pc:chgData name="DeHart, Stephanie" userId="69486e51-f5a3-47fa-a1e8-d600d3da159f" providerId="ADAL" clId="{7404E17A-C343-44ED-806F-BC34B44CACF3}" dt="2025-05-06T16:47:07.014" v="196" actId="47"/>
        <pc:sldMkLst>
          <pc:docMk/>
          <pc:sldMk cId="0" sldId="259"/>
        </pc:sldMkLst>
        <pc:spChg chg="mod ord">
          <ac:chgData name="DeHart, Stephanie" userId="69486e51-f5a3-47fa-a1e8-d600d3da159f" providerId="ADAL" clId="{7404E17A-C343-44ED-806F-BC34B44CACF3}" dt="2025-05-06T16:45:57.092" v="136" actId="700"/>
          <ac:spMkLst>
            <pc:docMk/>
            <pc:sldMk cId="0" sldId="259"/>
            <ac:spMk id="2" creationId="{7DA65FA2-725A-E531-DFD3-E3E502B177F5}"/>
          </ac:spMkLst>
        </pc:spChg>
        <pc:spChg chg="add del mod ord">
          <ac:chgData name="DeHart, Stephanie" userId="69486e51-f5a3-47fa-a1e8-d600d3da159f" providerId="ADAL" clId="{7404E17A-C343-44ED-806F-BC34B44CACF3}" dt="2025-05-06T16:45:57.092" v="136" actId="700"/>
          <ac:spMkLst>
            <pc:docMk/>
            <pc:sldMk cId="0" sldId="259"/>
            <ac:spMk id="3" creationId="{FAE77280-E63C-4BF8-99A8-824937464172}"/>
          </ac:spMkLst>
        </pc:spChg>
        <pc:spChg chg="mod ord">
          <ac:chgData name="DeHart, Stephanie" userId="69486e51-f5a3-47fa-a1e8-d600d3da159f" providerId="ADAL" clId="{7404E17A-C343-44ED-806F-BC34B44CACF3}" dt="2025-05-06T16:45:57.092" v="136" actId="700"/>
          <ac:spMkLst>
            <pc:docMk/>
            <pc:sldMk cId="0" sldId="259"/>
            <ac:spMk id="4" creationId="{D8B59D9D-9E94-CB47-3662-3ED7BB730ADC}"/>
          </ac:spMkLst>
        </pc:spChg>
      </pc:sldChg>
      <pc:sldChg chg="modSp del">
        <pc:chgData name="DeHart, Stephanie" userId="69486e51-f5a3-47fa-a1e8-d600d3da159f" providerId="ADAL" clId="{7404E17A-C343-44ED-806F-BC34B44CACF3}" dt="2025-05-06T17:03:32.329" v="857" actId="47"/>
        <pc:sldMkLst>
          <pc:docMk/>
          <pc:sldMk cId="0" sldId="260"/>
        </pc:sldMkLst>
        <pc:spChg chg="mod">
          <ac:chgData name="DeHart, Stephanie" userId="69486e51-f5a3-47fa-a1e8-d600d3da159f" providerId="ADAL" clId="{7404E17A-C343-44ED-806F-BC34B44CACF3}" dt="2025-05-06T16:42:13.702" v="36"/>
          <ac:spMkLst>
            <pc:docMk/>
            <pc:sldMk cId="0" sldId="260"/>
            <ac:spMk id="435" creationId="{00000000-0000-0000-0000-000000000000}"/>
          </ac:spMkLst>
        </pc:spChg>
        <pc:spChg chg="mod">
          <ac:chgData name="DeHart, Stephanie" userId="69486e51-f5a3-47fa-a1e8-d600d3da159f" providerId="ADAL" clId="{7404E17A-C343-44ED-806F-BC34B44CACF3}" dt="2025-05-06T16:42:13.702" v="36"/>
          <ac:spMkLst>
            <pc:docMk/>
            <pc:sldMk cId="0" sldId="260"/>
            <ac:spMk id="457" creationId="{00000000-0000-0000-0000-000000000000}"/>
          </ac:spMkLst>
        </pc:spChg>
      </pc:sldChg>
      <pc:sldChg chg="addSp delSp modSp mod modClrScheme chgLayout modNotesTx">
        <pc:chgData name="DeHart, Stephanie" userId="69486e51-f5a3-47fa-a1e8-d600d3da159f" providerId="ADAL" clId="{7404E17A-C343-44ED-806F-BC34B44CACF3}" dt="2025-05-06T18:50:02.271" v="1962" actId="20577"/>
        <pc:sldMkLst>
          <pc:docMk/>
          <pc:sldMk cId="0" sldId="262"/>
        </pc:sldMkLst>
        <pc:spChg chg="mod ord">
          <ac:chgData name="DeHart, Stephanie" userId="69486e51-f5a3-47fa-a1e8-d600d3da159f" providerId="ADAL" clId="{7404E17A-C343-44ED-806F-BC34B44CACF3}" dt="2025-05-06T18:47:14.372" v="1875" actId="20577"/>
          <ac:spMkLst>
            <pc:docMk/>
            <pc:sldMk cId="0" sldId="262"/>
            <ac:spMk id="2" creationId="{67751F43-E025-E3AD-EA14-713DCF2E1269}"/>
          </ac:spMkLst>
        </pc:spChg>
        <pc:spChg chg="mod ord">
          <ac:chgData name="DeHart, Stephanie" userId="69486e51-f5a3-47fa-a1e8-d600d3da159f" providerId="ADAL" clId="{7404E17A-C343-44ED-806F-BC34B44CACF3}" dt="2025-05-06T18:45:49.512" v="1850" actId="700"/>
          <ac:spMkLst>
            <pc:docMk/>
            <pc:sldMk cId="0" sldId="262"/>
            <ac:spMk id="3" creationId="{A36C5947-86F0-4EA7-AB8E-92555C861925}"/>
          </ac:spMkLst>
        </pc:spChg>
        <pc:spChg chg="add del mod ord">
          <ac:chgData name="DeHart, Stephanie" userId="69486e51-f5a3-47fa-a1e8-d600d3da159f" providerId="ADAL" clId="{7404E17A-C343-44ED-806F-BC34B44CACF3}" dt="2025-05-06T18:46:01.749" v="1852" actId="478"/>
          <ac:spMkLst>
            <pc:docMk/>
            <pc:sldMk cId="0" sldId="262"/>
            <ac:spMk id="4" creationId="{63A9FDB1-7616-43AE-8A6D-1117E38A9EFC}"/>
          </ac:spMkLst>
        </pc:spChg>
        <pc:spChg chg="mod">
          <ac:chgData name="DeHart, Stephanie" userId="69486e51-f5a3-47fa-a1e8-d600d3da159f" providerId="ADAL" clId="{7404E17A-C343-44ED-806F-BC34B44CACF3}" dt="2025-05-06T16:42:13.702" v="36"/>
          <ac:spMkLst>
            <pc:docMk/>
            <pc:sldMk cId="0" sldId="262"/>
            <ac:spMk id="4" creationId="{942B4235-6833-9718-7756-E9A3BDF96BEF}"/>
          </ac:spMkLst>
        </pc:spChg>
        <pc:spChg chg="add mod ord">
          <ac:chgData name="DeHart, Stephanie" userId="69486e51-f5a3-47fa-a1e8-d600d3da159f" providerId="ADAL" clId="{7404E17A-C343-44ED-806F-BC34B44CACF3}" dt="2025-05-06T18:47:23.209" v="1876" actId="113"/>
          <ac:spMkLst>
            <pc:docMk/>
            <pc:sldMk cId="0" sldId="262"/>
            <ac:spMk id="5" creationId="{D7F2147B-AEA0-49A2-BC81-1473DBB0463A}"/>
          </ac:spMkLst>
        </pc:spChg>
        <pc:spChg chg="del">
          <ac:chgData name="DeHart, Stephanie" userId="69486e51-f5a3-47fa-a1e8-d600d3da159f" providerId="ADAL" clId="{7404E17A-C343-44ED-806F-BC34B44CACF3}" dt="2025-05-06T18:46:35.922" v="1856" actId="478"/>
          <ac:spMkLst>
            <pc:docMk/>
            <pc:sldMk cId="0" sldId="262"/>
            <ac:spMk id="486" creationId="{00000000-0000-0000-0000-000000000000}"/>
          </ac:spMkLst>
        </pc:spChg>
        <pc:spChg chg="del">
          <ac:chgData name="DeHart, Stephanie" userId="69486e51-f5a3-47fa-a1e8-d600d3da159f" providerId="ADAL" clId="{7404E17A-C343-44ED-806F-BC34B44CACF3}" dt="2025-05-06T18:46:43.862" v="1858" actId="478"/>
          <ac:spMkLst>
            <pc:docMk/>
            <pc:sldMk cId="0" sldId="262"/>
            <ac:spMk id="487" creationId="{00000000-0000-0000-0000-000000000000}"/>
          </ac:spMkLst>
        </pc:spChg>
      </pc:sldChg>
      <pc:sldChg chg="addSp delSp modSp mod modClrScheme chgLayout modNotesTx">
        <pc:chgData name="DeHart, Stephanie" userId="69486e51-f5a3-47fa-a1e8-d600d3da159f" providerId="ADAL" clId="{7404E17A-C343-44ED-806F-BC34B44CACF3}" dt="2025-05-06T18:57:14.550" v="2218" actId="20577"/>
        <pc:sldMkLst>
          <pc:docMk/>
          <pc:sldMk cId="0" sldId="263"/>
        </pc:sldMkLst>
        <pc:spChg chg="mod ord">
          <ac:chgData name="DeHart, Stephanie" userId="69486e51-f5a3-47fa-a1e8-d600d3da159f" providerId="ADAL" clId="{7404E17A-C343-44ED-806F-BC34B44CACF3}" dt="2025-05-06T18:54:28.021" v="2035" actId="20577"/>
          <ac:spMkLst>
            <pc:docMk/>
            <pc:sldMk cId="0" sldId="263"/>
            <ac:spMk id="2" creationId="{4AE7988B-CCDB-C35B-D799-B1C863FABA1C}"/>
          </ac:spMkLst>
        </pc:spChg>
        <pc:spChg chg="mod ord">
          <ac:chgData name="DeHart, Stephanie" userId="69486e51-f5a3-47fa-a1e8-d600d3da159f" providerId="ADAL" clId="{7404E17A-C343-44ED-806F-BC34B44CACF3}" dt="2025-05-06T18:52:56.258" v="1963" actId="700"/>
          <ac:spMkLst>
            <pc:docMk/>
            <pc:sldMk cId="0" sldId="263"/>
            <ac:spMk id="3" creationId="{7B72A04F-7C0F-4830-B167-7E7B50D607E0}"/>
          </ac:spMkLst>
        </pc:spChg>
        <pc:spChg chg="mod">
          <ac:chgData name="DeHart, Stephanie" userId="69486e51-f5a3-47fa-a1e8-d600d3da159f" providerId="ADAL" clId="{7404E17A-C343-44ED-806F-BC34B44CACF3}" dt="2025-05-06T16:42:13.702" v="36"/>
          <ac:spMkLst>
            <pc:docMk/>
            <pc:sldMk cId="0" sldId="263"/>
            <ac:spMk id="4" creationId="{7D570232-264A-97B8-1CB7-14700A77DE92}"/>
          </ac:spMkLst>
        </pc:spChg>
        <pc:spChg chg="add mod ord">
          <ac:chgData name="DeHart, Stephanie" userId="69486e51-f5a3-47fa-a1e8-d600d3da159f" providerId="ADAL" clId="{7404E17A-C343-44ED-806F-BC34B44CACF3}" dt="2025-05-06T18:53:30.451" v="1984" actId="27636"/>
          <ac:spMkLst>
            <pc:docMk/>
            <pc:sldMk cId="0" sldId="263"/>
            <ac:spMk id="4" creationId="{9D3FF3EE-75B7-4E32-B31F-AD06A735156B}"/>
          </ac:spMkLst>
        </pc:spChg>
        <pc:spChg chg="del">
          <ac:chgData name="DeHart, Stephanie" userId="69486e51-f5a3-47fa-a1e8-d600d3da159f" providerId="ADAL" clId="{7404E17A-C343-44ED-806F-BC34B44CACF3}" dt="2025-05-06T18:53:09.554" v="1965" actId="478"/>
          <ac:spMkLst>
            <pc:docMk/>
            <pc:sldMk cId="0" sldId="263"/>
            <ac:spMk id="493" creationId="{00000000-0000-0000-0000-000000000000}"/>
          </ac:spMkLst>
        </pc:spChg>
        <pc:grpChg chg="mod">
          <ac:chgData name="DeHart, Stephanie" userId="69486e51-f5a3-47fa-a1e8-d600d3da159f" providerId="ADAL" clId="{7404E17A-C343-44ED-806F-BC34B44CACF3}" dt="2025-05-06T18:53:37.492" v="1986" actId="1076"/>
          <ac:grpSpMkLst>
            <pc:docMk/>
            <pc:sldMk cId="0" sldId="263"/>
            <ac:grpSpMk id="498" creationId="{00000000-0000-0000-0000-000000000000}"/>
          </ac:grpSpMkLst>
        </pc:grpChg>
        <pc:picChg chg="mod">
          <ac:chgData name="DeHart, Stephanie" userId="69486e51-f5a3-47fa-a1e8-d600d3da159f" providerId="ADAL" clId="{7404E17A-C343-44ED-806F-BC34B44CACF3}" dt="2025-05-06T18:53:43.191" v="1989" actId="1076"/>
          <ac:picMkLst>
            <pc:docMk/>
            <pc:sldMk cId="0" sldId="263"/>
            <ac:picMk id="494" creationId="{00000000-0000-0000-0000-000000000000}"/>
          </ac:picMkLst>
        </pc:picChg>
        <pc:picChg chg="mod">
          <ac:chgData name="DeHart, Stephanie" userId="69486e51-f5a3-47fa-a1e8-d600d3da159f" providerId="ADAL" clId="{7404E17A-C343-44ED-806F-BC34B44CACF3}" dt="2025-05-06T18:53:40.605" v="1988" actId="1076"/>
          <ac:picMkLst>
            <pc:docMk/>
            <pc:sldMk cId="0" sldId="263"/>
            <ac:picMk id="495" creationId="{00000000-0000-0000-0000-000000000000}"/>
          </ac:picMkLst>
        </pc:picChg>
        <pc:picChg chg="mod">
          <ac:chgData name="DeHart, Stephanie" userId="69486e51-f5a3-47fa-a1e8-d600d3da159f" providerId="ADAL" clId="{7404E17A-C343-44ED-806F-BC34B44CACF3}" dt="2025-05-06T18:53:34.959" v="1985" actId="1076"/>
          <ac:picMkLst>
            <pc:docMk/>
            <pc:sldMk cId="0" sldId="263"/>
            <ac:picMk id="496" creationId="{00000000-0000-0000-0000-000000000000}"/>
          </ac:picMkLst>
        </pc:picChg>
      </pc:sldChg>
      <pc:sldChg chg="addSp delSp modSp mod modClrScheme chgLayout modNotesTx">
        <pc:chgData name="DeHart, Stephanie" userId="69486e51-f5a3-47fa-a1e8-d600d3da159f" providerId="ADAL" clId="{7404E17A-C343-44ED-806F-BC34B44CACF3}" dt="2025-05-06T19:17:10.635" v="2833" actId="20577"/>
        <pc:sldMkLst>
          <pc:docMk/>
          <pc:sldMk cId="0" sldId="264"/>
        </pc:sldMkLst>
        <pc:spChg chg="mod ord">
          <ac:chgData name="DeHart, Stephanie" userId="69486e51-f5a3-47fa-a1e8-d600d3da159f" providerId="ADAL" clId="{7404E17A-C343-44ED-806F-BC34B44CACF3}" dt="2025-05-06T19:00:43.591" v="2222" actId="20577"/>
          <ac:spMkLst>
            <pc:docMk/>
            <pc:sldMk cId="0" sldId="264"/>
            <ac:spMk id="2" creationId="{0B423DB1-4678-3D85-6522-5C5BFD637CAC}"/>
          </ac:spMkLst>
        </pc:spChg>
        <pc:spChg chg="mod ord">
          <ac:chgData name="DeHart, Stephanie" userId="69486e51-f5a3-47fa-a1e8-d600d3da159f" providerId="ADAL" clId="{7404E17A-C343-44ED-806F-BC34B44CACF3}" dt="2025-05-06T19:00:40.356" v="2219" actId="700"/>
          <ac:spMkLst>
            <pc:docMk/>
            <pc:sldMk cId="0" sldId="264"/>
            <ac:spMk id="3" creationId="{4FC41FC9-2BD7-48B1-86CF-2C55DF819250}"/>
          </ac:spMkLst>
        </pc:spChg>
        <pc:spChg chg="add mod ord">
          <ac:chgData name="DeHart, Stephanie" userId="69486e51-f5a3-47fa-a1e8-d600d3da159f" providerId="ADAL" clId="{7404E17A-C343-44ED-806F-BC34B44CACF3}" dt="2025-05-06T19:01:34.066" v="2241" actId="5793"/>
          <ac:spMkLst>
            <pc:docMk/>
            <pc:sldMk cId="0" sldId="264"/>
            <ac:spMk id="5" creationId="{7358765C-B11F-4DF2-8494-44E19807AA74}"/>
          </ac:spMkLst>
        </pc:spChg>
        <pc:spChg chg="mod">
          <ac:chgData name="DeHart, Stephanie" userId="69486e51-f5a3-47fa-a1e8-d600d3da159f" providerId="ADAL" clId="{7404E17A-C343-44ED-806F-BC34B44CACF3}" dt="2025-05-06T16:42:13.702" v="36"/>
          <ac:spMkLst>
            <pc:docMk/>
            <pc:sldMk cId="0" sldId="264"/>
            <ac:spMk id="6" creationId="{4F5ED427-9F1E-71DD-3FFA-4818BC6FDAF4}"/>
          </ac:spMkLst>
        </pc:spChg>
        <pc:spChg chg="del">
          <ac:chgData name="DeHart, Stephanie" userId="69486e51-f5a3-47fa-a1e8-d600d3da159f" providerId="ADAL" clId="{7404E17A-C343-44ED-806F-BC34B44CACF3}" dt="2025-05-06T19:00:47.993" v="2223" actId="478"/>
          <ac:spMkLst>
            <pc:docMk/>
            <pc:sldMk cId="0" sldId="264"/>
            <ac:spMk id="508" creationId="{00000000-0000-0000-0000-000000000000}"/>
          </ac:spMkLst>
        </pc:spChg>
        <pc:spChg chg="mod">
          <ac:chgData name="DeHart, Stephanie" userId="69486e51-f5a3-47fa-a1e8-d600d3da159f" providerId="ADAL" clId="{7404E17A-C343-44ED-806F-BC34B44CACF3}" dt="2025-05-06T19:02:10.461" v="2277" actId="2711"/>
          <ac:spMkLst>
            <pc:docMk/>
            <pc:sldMk cId="0" sldId="264"/>
            <ac:spMk id="525" creationId="{00000000-0000-0000-0000-000000000000}"/>
          </ac:spMkLst>
        </pc:spChg>
        <pc:spChg chg="mod ord">
          <ac:chgData name="DeHart, Stephanie" userId="69486e51-f5a3-47fa-a1e8-d600d3da159f" providerId="ADAL" clId="{7404E17A-C343-44ED-806F-BC34B44CACF3}" dt="2025-05-06T19:17:10.635" v="2833" actId="20577"/>
          <ac:spMkLst>
            <pc:docMk/>
            <pc:sldMk cId="0" sldId="264"/>
            <ac:spMk id="527" creationId="{00000000-0000-0000-0000-000000000000}"/>
          </ac:spMkLst>
        </pc:spChg>
        <pc:spChg chg="mod ord">
          <ac:chgData name="DeHart, Stephanie" userId="69486e51-f5a3-47fa-a1e8-d600d3da159f" providerId="ADAL" clId="{7404E17A-C343-44ED-806F-BC34B44CACF3}" dt="2025-05-06T19:02:53.042" v="2284" actId="166"/>
          <ac:spMkLst>
            <pc:docMk/>
            <pc:sldMk cId="0" sldId="264"/>
            <ac:spMk id="528" creationId="{00000000-0000-0000-0000-000000000000}"/>
          </ac:spMkLst>
        </pc:spChg>
        <pc:spChg chg="mod">
          <ac:chgData name="DeHart, Stephanie" userId="69486e51-f5a3-47fa-a1e8-d600d3da159f" providerId="ADAL" clId="{7404E17A-C343-44ED-806F-BC34B44CACF3}" dt="2025-05-06T19:02:10.461" v="2277" actId="2711"/>
          <ac:spMkLst>
            <pc:docMk/>
            <pc:sldMk cId="0" sldId="264"/>
            <ac:spMk id="529" creationId="{00000000-0000-0000-0000-000000000000}"/>
          </ac:spMkLst>
        </pc:spChg>
        <pc:spChg chg="mod">
          <ac:chgData name="DeHart, Stephanie" userId="69486e51-f5a3-47fa-a1e8-d600d3da159f" providerId="ADAL" clId="{7404E17A-C343-44ED-806F-BC34B44CACF3}" dt="2025-05-06T19:02:10.461" v="2277" actId="2711"/>
          <ac:spMkLst>
            <pc:docMk/>
            <pc:sldMk cId="0" sldId="264"/>
            <ac:spMk id="531" creationId="{00000000-0000-0000-0000-000000000000}"/>
          </ac:spMkLst>
        </pc:spChg>
        <pc:spChg chg="mod">
          <ac:chgData name="DeHart, Stephanie" userId="69486e51-f5a3-47fa-a1e8-d600d3da159f" providerId="ADAL" clId="{7404E17A-C343-44ED-806F-BC34B44CACF3}" dt="2025-05-06T19:02:10.461" v="2277" actId="2711"/>
          <ac:spMkLst>
            <pc:docMk/>
            <pc:sldMk cId="0" sldId="264"/>
            <ac:spMk id="532" creationId="{00000000-0000-0000-0000-000000000000}"/>
          </ac:spMkLst>
        </pc:spChg>
        <pc:spChg chg="mod">
          <ac:chgData name="DeHart, Stephanie" userId="69486e51-f5a3-47fa-a1e8-d600d3da159f" providerId="ADAL" clId="{7404E17A-C343-44ED-806F-BC34B44CACF3}" dt="2025-05-06T19:02:10.461" v="2277" actId="2711"/>
          <ac:spMkLst>
            <pc:docMk/>
            <pc:sldMk cId="0" sldId="264"/>
            <ac:spMk id="534" creationId="{00000000-0000-0000-0000-000000000000}"/>
          </ac:spMkLst>
        </pc:spChg>
        <pc:spChg chg="mod">
          <ac:chgData name="DeHart, Stephanie" userId="69486e51-f5a3-47fa-a1e8-d600d3da159f" providerId="ADAL" clId="{7404E17A-C343-44ED-806F-BC34B44CACF3}" dt="2025-05-06T19:02:10.461" v="2277" actId="2711"/>
          <ac:spMkLst>
            <pc:docMk/>
            <pc:sldMk cId="0" sldId="264"/>
            <ac:spMk id="536" creationId="{00000000-0000-0000-0000-000000000000}"/>
          </ac:spMkLst>
        </pc:spChg>
        <pc:spChg chg="mod">
          <ac:chgData name="DeHart, Stephanie" userId="69486e51-f5a3-47fa-a1e8-d600d3da159f" providerId="ADAL" clId="{7404E17A-C343-44ED-806F-BC34B44CACF3}" dt="2025-05-06T19:02:10.461" v="2277" actId="2711"/>
          <ac:spMkLst>
            <pc:docMk/>
            <pc:sldMk cId="0" sldId="264"/>
            <ac:spMk id="538" creationId="{00000000-0000-0000-0000-000000000000}"/>
          </ac:spMkLst>
        </pc:spChg>
        <pc:spChg chg="mod">
          <ac:chgData name="DeHart, Stephanie" userId="69486e51-f5a3-47fa-a1e8-d600d3da159f" providerId="ADAL" clId="{7404E17A-C343-44ED-806F-BC34B44CACF3}" dt="2025-05-06T19:02:10.461" v="2277" actId="2711"/>
          <ac:spMkLst>
            <pc:docMk/>
            <pc:sldMk cId="0" sldId="264"/>
            <ac:spMk id="539" creationId="{00000000-0000-0000-0000-000000000000}"/>
          </ac:spMkLst>
        </pc:spChg>
        <pc:spChg chg="mod">
          <ac:chgData name="DeHart, Stephanie" userId="69486e51-f5a3-47fa-a1e8-d600d3da159f" providerId="ADAL" clId="{7404E17A-C343-44ED-806F-BC34B44CACF3}" dt="2025-05-06T19:02:10.461" v="2277" actId="2711"/>
          <ac:spMkLst>
            <pc:docMk/>
            <pc:sldMk cId="0" sldId="264"/>
            <ac:spMk id="540" creationId="{00000000-0000-0000-0000-000000000000}"/>
          </ac:spMkLst>
        </pc:spChg>
        <pc:grpChg chg="mod">
          <ac:chgData name="DeHart, Stephanie" userId="69486e51-f5a3-47fa-a1e8-d600d3da159f" providerId="ADAL" clId="{7404E17A-C343-44ED-806F-BC34B44CACF3}" dt="2025-05-06T19:05:19.162" v="2389" actId="1035"/>
          <ac:grpSpMkLst>
            <pc:docMk/>
            <pc:sldMk cId="0" sldId="264"/>
            <ac:grpSpMk id="509" creationId="{00000000-0000-0000-0000-000000000000}"/>
          </ac:grpSpMkLst>
        </pc:grpChg>
        <pc:grpChg chg="mod">
          <ac:chgData name="DeHart, Stephanie" userId="69486e51-f5a3-47fa-a1e8-d600d3da159f" providerId="ADAL" clId="{7404E17A-C343-44ED-806F-BC34B44CACF3}" dt="2025-05-06T19:05:09.465" v="2383" actId="1035"/>
          <ac:grpSpMkLst>
            <pc:docMk/>
            <pc:sldMk cId="0" sldId="264"/>
            <ac:grpSpMk id="512" creationId="{00000000-0000-0000-0000-000000000000}"/>
          </ac:grpSpMkLst>
        </pc:grpChg>
        <pc:grpChg chg="mod">
          <ac:chgData name="DeHart, Stephanie" userId="69486e51-f5a3-47fa-a1e8-d600d3da159f" providerId="ADAL" clId="{7404E17A-C343-44ED-806F-BC34B44CACF3}" dt="2025-05-06T19:05:06.314" v="2377" actId="1036"/>
          <ac:grpSpMkLst>
            <pc:docMk/>
            <pc:sldMk cId="0" sldId="264"/>
            <ac:grpSpMk id="520" creationId="{00000000-0000-0000-0000-000000000000}"/>
          </ac:grpSpMkLst>
        </pc:grpChg>
        <pc:grpChg chg="mod">
          <ac:chgData name="DeHart, Stephanie" userId="69486e51-f5a3-47fa-a1e8-d600d3da159f" providerId="ADAL" clId="{7404E17A-C343-44ED-806F-BC34B44CACF3}" dt="2025-05-06T19:01:58.981" v="2276" actId="1036"/>
          <ac:grpSpMkLst>
            <pc:docMk/>
            <pc:sldMk cId="0" sldId="264"/>
            <ac:grpSpMk id="523" creationId="{00000000-0000-0000-0000-000000000000}"/>
          </ac:grpSpMkLst>
        </pc:grpChg>
        <pc:picChg chg="mod">
          <ac:chgData name="DeHart, Stephanie" userId="69486e51-f5a3-47fa-a1e8-d600d3da159f" providerId="ADAL" clId="{7404E17A-C343-44ED-806F-BC34B44CACF3}" dt="2025-05-06T19:04:58.381" v="2367" actId="1036"/>
          <ac:picMkLst>
            <pc:docMk/>
            <pc:sldMk cId="0" sldId="264"/>
            <ac:picMk id="4" creationId="{FC464F05-4325-5143-D089-3A1DFDFF364A}"/>
          </ac:picMkLst>
        </pc:picChg>
        <pc:cxnChg chg="mod">
          <ac:chgData name="DeHart, Stephanie" userId="69486e51-f5a3-47fa-a1e8-d600d3da159f" providerId="ADAL" clId="{7404E17A-C343-44ED-806F-BC34B44CACF3}" dt="2025-05-06T19:02:18.240" v="2278" actId="14100"/>
          <ac:cxnSpMkLst>
            <pc:docMk/>
            <pc:sldMk cId="0" sldId="264"/>
            <ac:cxnSpMk id="526" creationId="{00000000-0000-0000-0000-000000000000}"/>
          </ac:cxnSpMkLst>
        </pc:cxnChg>
        <pc:cxnChg chg="mod">
          <ac:chgData name="DeHart, Stephanie" userId="69486e51-f5a3-47fa-a1e8-d600d3da159f" providerId="ADAL" clId="{7404E17A-C343-44ED-806F-BC34B44CACF3}" dt="2025-05-06T19:02:10.461" v="2277" actId="2711"/>
          <ac:cxnSpMkLst>
            <pc:docMk/>
            <pc:sldMk cId="0" sldId="264"/>
            <ac:cxnSpMk id="530" creationId="{00000000-0000-0000-0000-000000000000}"/>
          </ac:cxnSpMkLst>
        </pc:cxnChg>
        <pc:cxnChg chg="mod">
          <ac:chgData name="DeHart, Stephanie" userId="69486e51-f5a3-47fa-a1e8-d600d3da159f" providerId="ADAL" clId="{7404E17A-C343-44ED-806F-BC34B44CACF3}" dt="2025-05-06T19:02:10.461" v="2277" actId="2711"/>
          <ac:cxnSpMkLst>
            <pc:docMk/>
            <pc:sldMk cId="0" sldId="264"/>
            <ac:cxnSpMk id="533" creationId="{00000000-0000-0000-0000-000000000000}"/>
          </ac:cxnSpMkLst>
        </pc:cxnChg>
        <pc:cxnChg chg="mod">
          <ac:chgData name="DeHart, Stephanie" userId="69486e51-f5a3-47fa-a1e8-d600d3da159f" providerId="ADAL" clId="{7404E17A-C343-44ED-806F-BC34B44CACF3}" dt="2025-05-06T19:02:10.461" v="2277" actId="2711"/>
          <ac:cxnSpMkLst>
            <pc:docMk/>
            <pc:sldMk cId="0" sldId="264"/>
            <ac:cxnSpMk id="535" creationId="{00000000-0000-0000-0000-000000000000}"/>
          </ac:cxnSpMkLst>
        </pc:cxnChg>
        <pc:cxnChg chg="mod">
          <ac:chgData name="DeHart, Stephanie" userId="69486e51-f5a3-47fa-a1e8-d600d3da159f" providerId="ADAL" clId="{7404E17A-C343-44ED-806F-BC34B44CACF3}" dt="2025-05-06T19:02:10.461" v="2277" actId="2711"/>
          <ac:cxnSpMkLst>
            <pc:docMk/>
            <pc:sldMk cId="0" sldId="264"/>
            <ac:cxnSpMk id="541" creationId="{00000000-0000-0000-0000-000000000000}"/>
          </ac:cxnSpMkLst>
        </pc:cxnChg>
      </pc:sldChg>
      <pc:sldChg chg="modSp mod modNotesTx">
        <pc:chgData name="DeHart, Stephanie" userId="69486e51-f5a3-47fa-a1e8-d600d3da159f" providerId="ADAL" clId="{7404E17A-C343-44ED-806F-BC34B44CACF3}" dt="2025-05-06T19:17:14.826" v="2835" actId="20577"/>
        <pc:sldMkLst>
          <pc:docMk/>
          <pc:sldMk cId="0" sldId="265"/>
        </pc:sldMkLst>
        <pc:spChg chg="mod">
          <ac:chgData name="DeHart, Stephanie" userId="69486e51-f5a3-47fa-a1e8-d600d3da159f" providerId="ADAL" clId="{7404E17A-C343-44ED-806F-BC34B44CACF3}" dt="2025-05-06T19:12:35.551" v="2699" actId="2711"/>
          <ac:spMkLst>
            <pc:docMk/>
            <pc:sldMk cId="0" sldId="265"/>
            <ac:spMk id="2" creationId="{A98512B6-3B65-4D85-93D9-77B237BB4316}"/>
          </ac:spMkLst>
        </pc:spChg>
        <pc:spChg chg="mod">
          <ac:chgData name="DeHart, Stephanie" userId="69486e51-f5a3-47fa-a1e8-d600d3da159f" providerId="ADAL" clId="{7404E17A-C343-44ED-806F-BC34B44CACF3}" dt="2025-05-06T19:12:35.551" v="2699" actId="2711"/>
          <ac:spMkLst>
            <pc:docMk/>
            <pc:sldMk cId="0" sldId="265"/>
            <ac:spMk id="4" creationId="{37938F63-269B-E55B-2EC1-DB46D5955AA8}"/>
          </ac:spMkLst>
        </pc:spChg>
        <pc:spChg chg="mod">
          <ac:chgData name="DeHart, Stephanie" userId="69486e51-f5a3-47fa-a1e8-d600d3da159f" providerId="ADAL" clId="{7404E17A-C343-44ED-806F-BC34B44CACF3}" dt="2025-05-06T19:12:35.551" v="2699" actId="2711"/>
          <ac:spMkLst>
            <pc:docMk/>
            <pc:sldMk cId="0" sldId="265"/>
            <ac:spMk id="7" creationId="{EA679AB0-8638-880B-700A-788AC69114EB}"/>
          </ac:spMkLst>
        </pc:spChg>
        <pc:spChg chg="mod">
          <ac:chgData name="DeHart, Stephanie" userId="69486e51-f5a3-47fa-a1e8-d600d3da159f" providerId="ADAL" clId="{7404E17A-C343-44ED-806F-BC34B44CACF3}" dt="2025-05-06T19:12:35.551" v="2699" actId="2711"/>
          <ac:spMkLst>
            <pc:docMk/>
            <pc:sldMk cId="0" sldId="265"/>
            <ac:spMk id="8" creationId="{1930396A-EA76-4FAC-95A4-93DA49F49A76}"/>
          </ac:spMkLst>
        </pc:spChg>
        <pc:spChg chg="mod">
          <ac:chgData name="DeHart, Stephanie" userId="69486e51-f5a3-47fa-a1e8-d600d3da159f" providerId="ADAL" clId="{7404E17A-C343-44ED-806F-BC34B44CACF3}" dt="2025-05-06T19:17:14.826" v="2835" actId="20577"/>
          <ac:spMkLst>
            <pc:docMk/>
            <pc:sldMk cId="0" sldId="265"/>
            <ac:spMk id="9" creationId="{08E2F027-CCD5-499E-2D64-C830DE9D362D}"/>
          </ac:spMkLst>
        </pc:spChg>
        <pc:spChg chg="mod">
          <ac:chgData name="DeHart, Stephanie" userId="69486e51-f5a3-47fa-a1e8-d600d3da159f" providerId="ADAL" clId="{7404E17A-C343-44ED-806F-BC34B44CACF3}" dt="2025-05-06T19:12:35.551" v="2699" actId="2711"/>
          <ac:spMkLst>
            <pc:docMk/>
            <pc:sldMk cId="0" sldId="265"/>
            <ac:spMk id="10" creationId="{7FEC2888-65F2-B878-6DC2-3786E7BF73AF}"/>
          </ac:spMkLst>
        </pc:spChg>
        <pc:spChg chg="mod">
          <ac:chgData name="DeHart, Stephanie" userId="69486e51-f5a3-47fa-a1e8-d600d3da159f" providerId="ADAL" clId="{7404E17A-C343-44ED-806F-BC34B44CACF3}" dt="2025-05-06T19:12:35.551" v="2699" actId="2711"/>
          <ac:spMkLst>
            <pc:docMk/>
            <pc:sldMk cId="0" sldId="265"/>
            <ac:spMk id="11" creationId="{59DED1EF-CB12-58F8-2AB2-FE96255A4D70}"/>
          </ac:spMkLst>
        </pc:spChg>
        <pc:spChg chg="mod">
          <ac:chgData name="DeHart, Stephanie" userId="69486e51-f5a3-47fa-a1e8-d600d3da159f" providerId="ADAL" clId="{7404E17A-C343-44ED-806F-BC34B44CACF3}" dt="2025-05-06T19:12:35.551" v="2699" actId="2711"/>
          <ac:spMkLst>
            <pc:docMk/>
            <pc:sldMk cId="0" sldId="265"/>
            <ac:spMk id="12" creationId="{6F4BB34E-A8B0-8639-2954-6B8CCCFCF6FE}"/>
          </ac:spMkLst>
        </pc:spChg>
        <pc:spChg chg="mod">
          <ac:chgData name="DeHart, Stephanie" userId="69486e51-f5a3-47fa-a1e8-d600d3da159f" providerId="ADAL" clId="{7404E17A-C343-44ED-806F-BC34B44CACF3}" dt="2025-05-06T16:42:13.702" v="36"/>
          <ac:spMkLst>
            <pc:docMk/>
            <pc:sldMk cId="0" sldId="265"/>
            <ac:spMk id="13" creationId="{C1F2C70C-7674-F5B7-161B-B0A0D1BF774D}"/>
          </ac:spMkLst>
        </pc:spChg>
        <pc:spChg chg="mod">
          <ac:chgData name="DeHart, Stephanie" userId="69486e51-f5a3-47fa-a1e8-d600d3da159f" providerId="ADAL" clId="{7404E17A-C343-44ED-806F-BC34B44CACF3}" dt="2025-05-06T19:15:27.890" v="2765" actId="113"/>
          <ac:spMkLst>
            <pc:docMk/>
            <pc:sldMk cId="0" sldId="265"/>
            <ac:spMk id="549" creationId="{00000000-0000-0000-0000-000000000000}"/>
          </ac:spMkLst>
        </pc:spChg>
        <pc:spChg chg="mod">
          <ac:chgData name="DeHart, Stephanie" userId="69486e51-f5a3-47fa-a1e8-d600d3da159f" providerId="ADAL" clId="{7404E17A-C343-44ED-806F-BC34B44CACF3}" dt="2025-05-06T19:14:13.261" v="2736" actId="20577"/>
          <ac:spMkLst>
            <pc:docMk/>
            <pc:sldMk cId="0" sldId="265"/>
            <ac:spMk id="550" creationId="{00000000-0000-0000-0000-000000000000}"/>
          </ac:spMkLst>
        </pc:spChg>
        <pc:spChg chg="mod">
          <ac:chgData name="DeHart, Stephanie" userId="69486e51-f5a3-47fa-a1e8-d600d3da159f" providerId="ADAL" clId="{7404E17A-C343-44ED-806F-BC34B44CACF3}" dt="2025-05-06T19:13:29.689" v="2707" actId="20577"/>
          <ac:spMkLst>
            <pc:docMk/>
            <pc:sldMk cId="0" sldId="265"/>
            <ac:spMk id="551" creationId="{00000000-0000-0000-0000-000000000000}"/>
          </ac:spMkLst>
        </pc:spChg>
        <pc:spChg chg="mod">
          <ac:chgData name="DeHart, Stephanie" userId="69486e51-f5a3-47fa-a1e8-d600d3da159f" providerId="ADAL" clId="{7404E17A-C343-44ED-806F-BC34B44CACF3}" dt="2025-05-06T19:13:50.219" v="2722" actId="20577"/>
          <ac:spMkLst>
            <pc:docMk/>
            <pc:sldMk cId="0" sldId="265"/>
            <ac:spMk id="552" creationId="{00000000-0000-0000-0000-000000000000}"/>
          </ac:spMkLst>
        </pc:spChg>
      </pc:sldChg>
      <pc:sldChg chg="modSp mod modClrScheme chgLayout modNotesTx">
        <pc:chgData name="DeHart, Stephanie" userId="69486e51-f5a3-47fa-a1e8-d600d3da159f" providerId="ADAL" clId="{7404E17A-C343-44ED-806F-BC34B44CACF3}" dt="2025-05-07T16:32:57.433" v="3316" actId="167"/>
        <pc:sldMkLst>
          <pc:docMk/>
          <pc:sldMk cId="0" sldId="266"/>
        </pc:sldMkLst>
        <pc:spChg chg="mod ord">
          <ac:chgData name="DeHart, Stephanie" userId="69486e51-f5a3-47fa-a1e8-d600d3da159f" providerId="ADAL" clId="{7404E17A-C343-44ED-806F-BC34B44CACF3}" dt="2025-05-06T19:17:48.674" v="2840" actId="700"/>
          <ac:spMkLst>
            <pc:docMk/>
            <pc:sldMk cId="0" sldId="266"/>
            <ac:spMk id="2" creationId="{92D107E2-5EEB-4E7E-A7CE-BD25BD4D04FA}"/>
          </ac:spMkLst>
        </pc:spChg>
        <pc:spChg chg="mod ord">
          <ac:chgData name="DeHart, Stephanie" userId="69486e51-f5a3-47fa-a1e8-d600d3da159f" providerId="ADAL" clId="{7404E17A-C343-44ED-806F-BC34B44CACF3}" dt="2025-05-06T19:18:01.832" v="2843" actId="20577"/>
          <ac:spMkLst>
            <pc:docMk/>
            <pc:sldMk cId="0" sldId="266"/>
            <ac:spMk id="4" creationId="{DC3A9334-35BD-86A7-0C0F-6A7D43377792}"/>
          </ac:spMkLst>
        </pc:spChg>
        <pc:spChg chg="mod">
          <ac:chgData name="DeHart, Stephanie" userId="69486e51-f5a3-47fa-a1e8-d600d3da159f" providerId="ADAL" clId="{7404E17A-C343-44ED-806F-BC34B44CACF3}" dt="2025-05-06T16:42:13.702" v="36"/>
          <ac:spMkLst>
            <pc:docMk/>
            <pc:sldMk cId="0" sldId="266"/>
            <ac:spMk id="6" creationId="{7EFF1619-8D20-DD5E-0E63-0CC135DB288B}"/>
          </ac:spMkLst>
        </pc:spChg>
        <pc:spChg chg="mod">
          <ac:chgData name="DeHart, Stephanie" userId="69486e51-f5a3-47fa-a1e8-d600d3da159f" providerId="ADAL" clId="{7404E17A-C343-44ED-806F-BC34B44CACF3}" dt="2025-05-06T19:16:43.500" v="2829" actId="2711"/>
          <ac:spMkLst>
            <pc:docMk/>
            <pc:sldMk cId="0" sldId="266"/>
            <ac:spMk id="560" creationId="{00000000-0000-0000-0000-000000000000}"/>
          </ac:spMkLst>
        </pc:spChg>
        <pc:spChg chg="mod">
          <ac:chgData name="DeHart, Stephanie" userId="69486e51-f5a3-47fa-a1e8-d600d3da159f" providerId="ADAL" clId="{7404E17A-C343-44ED-806F-BC34B44CACF3}" dt="2025-05-07T16:32:25.552" v="3310" actId="207"/>
          <ac:spMkLst>
            <pc:docMk/>
            <pc:sldMk cId="0" sldId="266"/>
            <ac:spMk id="563" creationId="{00000000-0000-0000-0000-000000000000}"/>
          </ac:spMkLst>
        </pc:spChg>
        <pc:spChg chg="mod">
          <ac:chgData name="DeHart, Stephanie" userId="69486e51-f5a3-47fa-a1e8-d600d3da159f" providerId="ADAL" clId="{7404E17A-C343-44ED-806F-BC34B44CACF3}" dt="2025-05-07T16:32:49.388" v="3314" actId="207"/>
          <ac:spMkLst>
            <pc:docMk/>
            <pc:sldMk cId="0" sldId="266"/>
            <ac:spMk id="564"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65"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67"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68"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70"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72"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74"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75"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76"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78" creationId="{00000000-0000-0000-0000-000000000000}"/>
          </ac:spMkLst>
        </pc:spChg>
        <pc:spChg chg="mod">
          <ac:chgData name="DeHart, Stephanie" userId="69486e51-f5a3-47fa-a1e8-d600d3da159f" providerId="ADAL" clId="{7404E17A-C343-44ED-806F-BC34B44CACF3}" dt="2025-05-06T19:17:42.392" v="2839" actId="14100"/>
          <ac:spMkLst>
            <pc:docMk/>
            <pc:sldMk cId="0" sldId="266"/>
            <ac:spMk id="579" creationId="{00000000-0000-0000-0000-000000000000}"/>
          </ac:spMkLst>
        </pc:spChg>
        <pc:spChg chg="mod">
          <ac:chgData name="DeHart, Stephanie" userId="69486e51-f5a3-47fa-a1e8-d600d3da159f" providerId="ADAL" clId="{7404E17A-C343-44ED-806F-BC34B44CACF3}" dt="2025-05-06T19:16:43.500" v="2829" actId="2711"/>
          <ac:spMkLst>
            <pc:docMk/>
            <pc:sldMk cId="0" sldId="266"/>
            <ac:spMk id="581" creationId="{00000000-0000-0000-0000-000000000000}"/>
          </ac:spMkLst>
        </pc:spChg>
        <pc:spChg chg="mod">
          <ac:chgData name="DeHart, Stephanie" userId="69486e51-f5a3-47fa-a1e8-d600d3da159f" providerId="ADAL" clId="{7404E17A-C343-44ED-806F-BC34B44CACF3}" dt="2025-05-06T19:17:36.908" v="2838" actId="14100"/>
          <ac:spMkLst>
            <pc:docMk/>
            <pc:sldMk cId="0" sldId="266"/>
            <ac:spMk id="582" creationId="{00000000-0000-0000-0000-000000000000}"/>
          </ac:spMkLst>
        </pc:spChg>
        <pc:cxnChg chg="mod">
          <ac:chgData name="DeHart, Stephanie" userId="69486e51-f5a3-47fa-a1e8-d600d3da159f" providerId="ADAL" clId="{7404E17A-C343-44ED-806F-BC34B44CACF3}" dt="2025-05-06T19:16:43.500" v="2829" actId="2711"/>
          <ac:cxnSpMkLst>
            <pc:docMk/>
            <pc:sldMk cId="0" sldId="266"/>
            <ac:cxnSpMk id="561" creationId="{00000000-0000-0000-0000-000000000000}"/>
          </ac:cxnSpMkLst>
        </pc:cxnChg>
        <pc:cxnChg chg="mod ord">
          <ac:chgData name="DeHart, Stephanie" userId="69486e51-f5a3-47fa-a1e8-d600d3da159f" providerId="ADAL" clId="{7404E17A-C343-44ED-806F-BC34B44CACF3}" dt="2025-05-07T16:32:39.580" v="3311" actId="167"/>
          <ac:cxnSpMkLst>
            <pc:docMk/>
            <pc:sldMk cId="0" sldId="266"/>
            <ac:cxnSpMk id="566" creationId="{00000000-0000-0000-0000-000000000000}"/>
          </ac:cxnSpMkLst>
        </pc:cxnChg>
        <pc:cxnChg chg="mod ord">
          <ac:chgData name="DeHart, Stephanie" userId="69486e51-f5a3-47fa-a1e8-d600d3da159f" providerId="ADAL" clId="{7404E17A-C343-44ED-806F-BC34B44CACF3}" dt="2025-05-07T16:32:45.236" v="3313" actId="167"/>
          <ac:cxnSpMkLst>
            <pc:docMk/>
            <pc:sldMk cId="0" sldId="266"/>
            <ac:cxnSpMk id="569" creationId="{00000000-0000-0000-0000-000000000000}"/>
          </ac:cxnSpMkLst>
        </pc:cxnChg>
        <pc:cxnChg chg="mod ord">
          <ac:chgData name="DeHart, Stephanie" userId="69486e51-f5a3-47fa-a1e8-d600d3da159f" providerId="ADAL" clId="{7404E17A-C343-44ED-806F-BC34B44CACF3}" dt="2025-05-07T16:32:57.433" v="3316" actId="167"/>
          <ac:cxnSpMkLst>
            <pc:docMk/>
            <pc:sldMk cId="0" sldId="266"/>
            <ac:cxnSpMk id="571" creationId="{00000000-0000-0000-0000-000000000000}"/>
          </ac:cxnSpMkLst>
        </pc:cxnChg>
        <pc:cxnChg chg="ord">
          <ac:chgData name="DeHart, Stephanie" userId="69486e51-f5a3-47fa-a1e8-d600d3da159f" providerId="ADAL" clId="{7404E17A-C343-44ED-806F-BC34B44CACF3}" dt="2025-05-07T16:32:54.761" v="3315" actId="167"/>
          <ac:cxnSpMkLst>
            <pc:docMk/>
            <pc:sldMk cId="0" sldId="266"/>
            <ac:cxnSpMk id="573" creationId="{00000000-0000-0000-0000-000000000000}"/>
          </ac:cxnSpMkLst>
        </pc:cxnChg>
      </pc:sldChg>
      <pc:sldChg chg="addSp delSp modSp del mod modClrScheme delAnim chgLayout">
        <pc:chgData name="DeHart, Stephanie" userId="69486e51-f5a3-47fa-a1e8-d600d3da159f" providerId="ADAL" clId="{7404E17A-C343-44ED-806F-BC34B44CACF3}" dt="2025-05-09T15:49:31.544" v="9258" actId="2696"/>
        <pc:sldMkLst>
          <pc:docMk/>
          <pc:sldMk cId="0" sldId="267"/>
        </pc:sldMkLst>
        <pc:spChg chg="mod ord">
          <ac:chgData name="DeHart, Stephanie" userId="69486e51-f5a3-47fa-a1e8-d600d3da159f" providerId="ADAL" clId="{7404E17A-C343-44ED-806F-BC34B44CACF3}" dt="2025-05-06T19:19:36.135" v="2861" actId="27636"/>
          <ac:spMkLst>
            <pc:docMk/>
            <pc:sldMk cId="0" sldId="267"/>
            <ac:spMk id="2" creationId="{C1105AC9-5E7B-AC36-D1B7-53F128FFED61}"/>
          </ac:spMkLst>
        </pc:spChg>
        <pc:spChg chg="mod ord">
          <ac:chgData name="DeHart, Stephanie" userId="69486e51-f5a3-47fa-a1e8-d600d3da159f" providerId="ADAL" clId="{7404E17A-C343-44ED-806F-BC34B44CACF3}" dt="2025-05-06T19:19:36.104" v="2860" actId="700"/>
          <ac:spMkLst>
            <pc:docMk/>
            <pc:sldMk cId="0" sldId="267"/>
            <ac:spMk id="3" creationId="{197320EF-57FE-4F44-915E-E873B4532EB3}"/>
          </ac:spMkLst>
        </pc:spChg>
        <pc:spChg chg="mod">
          <ac:chgData name="DeHart, Stephanie" userId="69486e51-f5a3-47fa-a1e8-d600d3da159f" providerId="ADAL" clId="{7404E17A-C343-44ED-806F-BC34B44CACF3}" dt="2025-05-06T16:42:13.702" v="36"/>
          <ac:spMkLst>
            <pc:docMk/>
            <pc:sldMk cId="0" sldId="267"/>
            <ac:spMk id="4" creationId="{7FAE0C54-15D7-ACB9-4F31-A21910113BD3}"/>
          </ac:spMkLst>
        </pc:spChg>
        <pc:spChg chg="add del mod ord">
          <ac:chgData name="DeHart, Stephanie" userId="69486e51-f5a3-47fa-a1e8-d600d3da159f" providerId="ADAL" clId="{7404E17A-C343-44ED-806F-BC34B44CACF3}" dt="2025-05-06T19:19:38.745" v="2862" actId="478"/>
          <ac:spMkLst>
            <pc:docMk/>
            <pc:sldMk cId="0" sldId="267"/>
            <ac:spMk id="4" creationId="{EC35437B-76BB-467B-B380-B7A25AAB87C0}"/>
          </ac:spMkLst>
        </pc:spChg>
        <pc:spChg chg="add mod ord">
          <ac:chgData name="DeHart, Stephanie" userId="69486e51-f5a3-47fa-a1e8-d600d3da159f" providerId="ADAL" clId="{7404E17A-C343-44ED-806F-BC34B44CACF3}" dt="2025-05-06T19:20:01.485" v="2869" actId="14100"/>
          <ac:spMkLst>
            <pc:docMk/>
            <pc:sldMk cId="0" sldId="267"/>
            <ac:spMk id="5" creationId="{999F03F9-25A1-41D0-ACA7-B43BB5054876}"/>
          </ac:spMkLst>
        </pc:spChg>
        <pc:spChg chg="add mod">
          <ac:chgData name="DeHart, Stephanie" userId="69486e51-f5a3-47fa-a1e8-d600d3da159f" providerId="ADAL" clId="{7404E17A-C343-44ED-806F-BC34B44CACF3}" dt="2025-05-07T16:34:52.790" v="3342" actId="20577"/>
          <ac:spMkLst>
            <pc:docMk/>
            <pc:sldMk cId="0" sldId="267"/>
            <ac:spMk id="39" creationId="{C0EA6C09-E394-413D-93AD-E096CC27EB49}"/>
          </ac:spMkLst>
        </pc:spChg>
        <pc:spChg chg="del">
          <ac:chgData name="DeHart, Stephanie" userId="69486e51-f5a3-47fa-a1e8-d600d3da159f" providerId="ADAL" clId="{7404E17A-C343-44ED-806F-BC34B44CACF3}" dt="2025-05-06T19:19:44.856" v="2863" actId="478"/>
          <ac:spMkLst>
            <pc:docMk/>
            <pc:sldMk cId="0" sldId="267"/>
            <ac:spMk id="607" creationId="{00000000-0000-0000-0000-000000000000}"/>
          </ac:spMkLst>
        </pc:spChg>
      </pc:sldChg>
      <pc:sldChg chg="addSp delSp modSp mod modClrScheme modAnim chgLayout">
        <pc:chgData name="DeHart, Stephanie" userId="69486e51-f5a3-47fa-a1e8-d600d3da159f" providerId="ADAL" clId="{7404E17A-C343-44ED-806F-BC34B44CACF3}" dt="2025-05-09T15:49:56.895" v="9259"/>
        <pc:sldMkLst>
          <pc:docMk/>
          <pc:sldMk cId="0" sldId="268"/>
        </pc:sldMkLst>
        <pc:spChg chg="mod ord">
          <ac:chgData name="DeHart, Stephanie" userId="69486e51-f5a3-47fa-a1e8-d600d3da159f" providerId="ADAL" clId="{7404E17A-C343-44ED-806F-BC34B44CACF3}" dt="2025-05-06T19:21:58.811" v="2892" actId="20577"/>
          <ac:spMkLst>
            <pc:docMk/>
            <pc:sldMk cId="0" sldId="268"/>
            <ac:spMk id="2" creationId="{949DA0AE-7B14-7F56-A478-B55F9DF0DD18}"/>
          </ac:spMkLst>
        </pc:spChg>
        <pc:spChg chg="mod ord">
          <ac:chgData name="DeHart, Stephanie" userId="69486e51-f5a3-47fa-a1e8-d600d3da159f" providerId="ADAL" clId="{7404E17A-C343-44ED-806F-BC34B44CACF3}" dt="2025-05-06T19:21:34.774" v="2871" actId="700"/>
          <ac:spMkLst>
            <pc:docMk/>
            <pc:sldMk cId="0" sldId="268"/>
            <ac:spMk id="3" creationId="{B64271B8-AEBB-4CC1-B1F5-1FE5A69AE7F1}"/>
          </ac:spMkLst>
        </pc:spChg>
        <pc:spChg chg="add del mod ord">
          <ac:chgData name="DeHart, Stephanie" userId="69486e51-f5a3-47fa-a1e8-d600d3da159f" providerId="ADAL" clId="{7404E17A-C343-44ED-806F-BC34B44CACF3}" dt="2025-05-06T19:21:34.774" v="2871" actId="700"/>
          <ac:spMkLst>
            <pc:docMk/>
            <pc:sldMk cId="0" sldId="268"/>
            <ac:spMk id="4" creationId="{8CFF4CBA-0CA5-4E57-9442-028A7176B82B}"/>
          </ac:spMkLst>
        </pc:spChg>
        <pc:spChg chg="mod">
          <ac:chgData name="DeHart, Stephanie" userId="69486e51-f5a3-47fa-a1e8-d600d3da159f" providerId="ADAL" clId="{7404E17A-C343-44ED-806F-BC34B44CACF3}" dt="2025-05-06T16:42:13.702" v="36"/>
          <ac:spMkLst>
            <pc:docMk/>
            <pc:sldMk cId="0" sldId="268"/>
            <ac:spMk id="4" creationId="{B733DBA0-5425-DADC-6F87-A5B2727C39CC}"/>
          </ac:spMkLst>
        </pc:spChg>
        <pc:spChg chg="add mod ord">
          <ac:chgData name="DeHart, Stephanie" userId="69486e51-f5a3-47fa-a1e8-d600d3da159f" providerId="ADAL" clId="{7404E17A-C343-44ED-806F-BC34B44CACF3}" dt="2025-05-06T19:22:07.092" v="2894"/>
          <ac:spMkLst>
            <pc:docMk/>
            <pc:sldMk cId="0" sldId="268"/>
            <ac:spMk id="5" creationId="{8246DC3F-C5FC-4B06-8D96-5A8AD2249EDE}"/>
          </ac:spMkLst>
        </pc:spChg>
        <pc:spChg chg="del">
          <ac:chgData name="DeHart, Stephanie" userId="69486e51-f5a3-47fa-a1e8-d600d3da159f" providerId="ADAL" clId="{7404E17A-C343-44ED-806F-BC34B44CACF3}" dt="2025-05-06T19:22:04.802" v="2893" actId="478"/>
          <ac:spMkLst>
            <pc:docMk/>
            <pc:sldMk cId="0" sldId="268"/>
            <ac:spMk id="628" creationId="{00000000-0000-0000-0000-000000000000}"/>
          </ac:spMkLst>
        </pc:spChg>
      </pc:sldChg>
      <pc:sldChg chg="modSp mod modClrScheme chgLayout modNotesTx">
        <pc:chgData name="DeHart, Stephanie" userId="69486e51-f5a3-47fa-a1e8-d600d3da159f" providerId="ADAL" clId="{7404E17A-C343-44ED-806F-BC34B44CACF3}" dt="2025-05-07T16:36:00.904" v="3371" actId="20577"/>
        <pc:sldMkLst>
          <pc:docMk/>
          <pc:sldMk cId="0" sldId="269"/>
        </pc:sldMkLst>
        <pc:spChg chg="mod ord">
          <ac:chgData name="DeHart, Stephanie" userId="69486e51-f5a3-47fa-a1e8-d600d3da159f" providerId="ADAL" clId="{7404E17A-C343-44ED-806F-BC34B44CACF3}" dt="2025-05-06T19:23:45.891" v="2940" actId="20577"/>
          <ac:spMkLst>
            <pc:docMk/>
            <pc:sldMk cId="0" sldId="269"/>
            <ac:spMk id="2" creationId="{ECFA1F92-4FEE-3CAA-9D31-6F49737A1B12}"/>
          </ac:spMkLst>
        </pc:spChg>
        <pc:spChg chg="mod ord">
          <ac:chgData name="DeHart, Stephanie" userId="69486e51-f5a3-47fa-a1e8-d600d3da159f" providerId="ADAL" clId="{7404E17A-C343-44ED-806F-BC34B44CACF3}" dt="2025-05-06T19:23:00.136" v="2895" actId="700"/>
          <ac:spMkLst>
            <pc:docMk/>
            <pc:sldMk cId="0" sldId="269"/>
            <ac:spMk id="3" creationId="{DBCFE79E-BB90-4C8C-8862-B0589AB565A7}"/>
          </ac:spMkLst>
        </pc:spChg>
        <pc:spChg chg="mod">
          <ac:chgData name="DeHart, Stephanie" userId="69486e51-f5a3-47fa-a1e8-d600d3da159f" providerId="ADAL" clId="{7404E17A-C343-44ED-806F-BC34B44CACF3}" dt="2025-05-06T16:42:13.702" v="36"/>
          <ac:spMkLst>
            <pc:docMk/>
            <pc:sldMk cId="0" sldId="269"/>
            <ac:spMk id="4" creationId="{D8472CCA-74A1-3128-037B-F9F6A1FA3708}"/>
          </ac:spMkLst>
        </pc:spChg>
        <pc:spChg chg="mod">
          <ac:chgData name="DeHart, Stephanie" userId="69486e51-f5a3-47fa-a1e8-d600d3da159f" providerId="ADAL" clId="{7404E17A-C343-44ED-806F-BC34B44CACF3}" dt="2025-05-07T16:36:00.904" v="3371" actId="20577"/>
          <ac:spMkLst>
            <pc:docMk/>
            <pc:sldMk cId="0" sldId="269"/>
            <ac:spMk id="659" creationId="{00000000-0000-0000-0000-000000000000}"/>
          </ac:spMkLst>
        </pc:spChg>
        <pc:spChg chg="mod">
          <ac:chgData name="DeHart, Stephanie" userId="69486e51-f5a3-47fa-a1e8-d600d3da159f" providerId="ADAL" clId="{7404E17A-C343-44ED-806F-BC34B44CACF3}" dt="2025-05-06T19:23:57.158" v="2941" actId="2711"/>
          <ac:spMkLst>
            <pc:docMk/>
            <pc:sldMk cId="0" sldId="269"/>
            <ac:spMk id="661" creationId="{00000000-0000-0000-0000-000000000000}"/>
          </ac:spMkLst>
        </pc:spChg>
      </pc:sldChg>
      <pc:sldChg chg="addSp delSp modSp mod modClrScheme chgLayout modNotesTx">
        <pc:chgData name="DeHart, Stephanie" userId="69486e51-f5a3-47fa-a1e8-d600d3da159f" providerId="ADAL" clId="{7404E17A-C343-44ED-806F-BC34B44CACF3}" dt="2025-05-09T15:16:18.455" v="8083" actId="20577"/>
        <pc:sldMkLst>
          <pc:docMk/>
          <pc:sldMk cId="0" sldId="271"/>
        </pc:sldMkLst>
        <pc:spChg chg="mod ord">
          <ac:chgData name="DeHart, Stephanie" userId="69486e51-f5a3-47fa-a1e8-d600d3da159f" providerId="ADAL" clId="{7404E17A-C343-44ED-806F-BC34B44CACF3}" dt="2025-05-06T19:26:46.586" v="2960" actId="700"/>
          <ac:spMkLst>
            <pc:docMk/>
            <pc:sldMk cId="0" sldId="271"/>
            <ac:spMk id="2" creationId="{DC7D9B1C-C1E7-44B8-856B-514DB55859FA}"/>
          </ac:spMkLst>
        </pc:spChg>
        <pc:spChg chg="add mod ord">
          <ac:chgData name="DeHart, Stephanie" userId="69486e51-f5a3-47fa-a1e8-d600d3da159f" providerId="ADAL" clId="{7404E17A-C343-44ED-806F-BC34B44CACF3}" dt="2025-05-06T19:27:22.468" v="2998" actId="113"/>
          <ac:spMkLst>
            <pc:docMk/>
            <pc:sldMk cId="0" sldId="271"/>
            <ac:spMk id="3" creationId="{3F5F8C37-3132-4DD3-9E0E-C69FAB883367}"/>
          </ac:spMkLst>
        </pc:spChg>
        <pc:spChg chg="mod ord">
          <ac:chgData name="DeHart, Stephanie" userId="69486e51-f5a3-47fa-a1e8-d600d3da159f" providerId="ADAL" clId="{7404E17A-C343-44ED-806F-BC34B44CACF3}" dt="2025-05-09T15:16:18.455" v="8083" actId="20577"/>
          <ac:spMkLst>
            <pc:docMk/>
            <pc:sldMk cId="0" sldId="271"/>
            <ac:spMk id="4" creationId="{7607D975-403F-0040-00E8-C15E83125A71}"/>
          </ac:spMkLst>
        </pc:spChg>
        <pc:spChg chg="add del mod ord">
          <ac:chgData name="DeHart, Stephanie" userId="69486e51-f5a3-47fa-a1e8-d600d3da159f" providerId="ADAL" clId="{7404E17A-C343-44ED-806F-BC34B44CACF3}" dt="2025-05-06T19:26:49.615" v="2962" actId="478"/>
          <ac:spMkLst>
            <pc:docMk/>
            <pc:sldMk cId="0" sldId="271"/>
            <ac:spMk id="5" creationId="{3F9E1C3B-CADD-4BF0-A3DF-FB5803DA6E38}"/>
          </ac:spMkLst>
        </pc:spChg>
        <pc:spChg chg="mod">
          <ac:chgData name="DeHart, Stephanie" userId="69486e51-f5a3-47fa-a1e8-d600d3da159f" providerId="ADAL" clId="{7404E17A-C343-44ED-806F-BC34B44CACF3}" dt="2025-05-06T16:42:13.702" v="36"/>
          <ac:spMkLst>
            <pc:docMk/>
            <pc:sldMk cId="0" sldId="271"/>
            <ac:spMk id="6" creationId="{809273FF-8313-AA47-5F00-5CFCAE3DC231}"/>
          </ac:spMkLst>
        </pc:spChg>
        <pc:spChg chg="del">
          <ac:chgData name="DeHart, Stephanie" userId="69486e51-f5a3-47fa-a1e8-d600d3da159f" providerId="ADAL" clId="{7404E17A-C343-44ED-806F-BC34B44CACF3}" dt="2025-05-06T19:26:55.274" v="2963" actId="478"/>
          <ac:spMkLst>
            <pc:docMk/>
            <pc:sldMk cId="0" sldId="271"/>
            <ac:spMk id="676" creationId="{00000000-0000-0000-0000-000000000000}"/>
          </ac:spMkLst>
        </pc:spChg>
        <pc:spChg chg="mod">
          <ac:chgData name="DeHart, Stephanie" userId="69486e51-f5a3-47fa-a1e8-d600d3da159f" providerId="ADAL" clId="{7404E17A-C343-44ED-806F-BC34B44CACF3}" dt="2025-05-08T16:22:35.606" v="5210" actId="207"/>
          <ac:spMkLst>
            <pc:docMk/>
            <pc:sldMk cId="0" sldId="271"/>
            <ac:spMk id="677" creationId="{00000000-0000-0000-0000-000000000000}"/>
          </ac:spMkLst>
        </pc:spChg>
      </pc:sldChg>
      <pc:sldChg chg="delSp modSp mod modClrScheme chgLayout">
        <pc:chgData name="DeHart, Stephanie" userId="69486e51-f5a3-47fa-a1e8-d600d3da159f" providerId="ADAL" clId="{7404E17A-C343-44ED-806F-BC34B44CACF3}" dt="2025-05-06T19:35:29.231" v="3231" actId="1036"/>
        <pc:sldMkLst>
          <pc:docMk/>
          <pc:sldMk cId="0" sldId="272"/>
        </pc:sldMkLst>
        <pc:spChg chg="mod ord">
          <ac:chgData name="DeHart, Stephanie" userId="69486e51-f5a3-47fa-a1e8-d600d3da159f" providerId="ADAL" clId="{7404E17A-C343-44ED-806F-BC34B44CACF3}" dt="2025-05-06T19:30:31.300" v="3125" actId="2711"/>
          <ac:spMkLst>
            <pc:docMk/>
            <pc:sldMk cId="0" sldId="272"/>
            <ac:spMk id="2" creationId="{F13FB2AC-C419-2B01-7138-A6C5AD5EDEFF}"/>
          </ac:spMkLst>
        </pc:spChg>
        <pc:spChg chg="mod ord">
          <ac:chgData name="DeHart, Stephanie" userId="69486e51-f5a3-47fa-a1e8-d600d3da159f" providerId="ADAL" clId="{7404E17A-C343-44ED-806F-BC34B44CACF3}" dt="2025-05-06T19:30:31.300" v="3125" actId="2711"/>
          <ac:spMkLst>
            <pc:docMk/>
            <pc:sldMk cId="0" sldId="272"/>
            <ac:spMk id="3" creationId="{886488F4-478F-45A0-BDC4-BB7FD4A2AA6D}"/>
          </ac:spMkLst>
        </pc:spChg>
        <pc:spChg chg="mod">
          <ac:chgData name="DeHart, Stephanie" userId="69486e51-f5a3-47fa-a1e8-d600d3da159f" providerId="ADAL" clId="{7404E17A-C343-44ED-806F-BC34B44CACF3}" dt="2025-05-06T16:42:13.702" v="36"/>
          <ac:spMkLst>
            <pc:docMk/>
            <pc:sldMk cId="0" sldId="272"/>
            <ac:spMk id="4" creationId="{0708EFA6-6086-5F1C-1096-4E352A188A8C}"/>
          </ac:spMkLst>
        </pc:spChg>
        <pc:spChg chg="mod">
          <ac:chgData name="DeHart, Stephanie" userId="69486e51-f5a3-47fa-a1e8-d600d3da159f" providerId="ADAL" clId="{7404E17A-C343-44ED-806F-BC34B44CACF3}" dt="2025-05-06T19:30:31.300" v="3125" actId="2711"/>
          <ac:spMkLst>
            <pc:docMk/>
            <pc:sldMk cId="0" sldId="272"/>
            <ac:spMk id="685" creationId="{00000000-0000-0000-0000-000000000000}"/>
          </ac:spMkLst>
        </pc:spChg>
        <pc:spChg chg="mod">
          <ac:chgData name="DeHart, Stephanie" userId="69486e51-f5a3-47fa-a1e8-d600d3da159f" providerId="ADAL" clId="{7404E17A-C343-44ED-806F-BC34B44CACF3}" dt="2025-05-06T19:30:31.300" v="3125" actId="2711"/>
          <ac:spMkLst>
            <pc:docMk/>
            <pc:sldMk cId="0" sldId="272"/>
            <ac:spMk id="686" creationId="{00000000-0000-0000-0000-000000000000}"/>
          </ac:spMkLst>
        </pc:spChg>
        <pc:spChg chg="mod">
          <ac:chgData name="DeHart, Stephanie" userId="69486e51-f5a3-47fa-a1e8-d600d3da159f" providerId="ADAL" clId="{7404E17A-C343-44ED-806F-BC34B44CACF3}" dt="2025-05-06T19:30:31.300" v="3125" actId="2711"/>
          <ac:spMkLst>
            <pc:docMk/>
            <pc:sldMk cId="0" sldId="272"/>
            <ac:spMk id="687" creationId="{00000000-0000-0000-0000-000000000000}"/>
          </ac:spMkLst>
        </pc:spChg>
        <pc:spChg chg="mod">
          <ac:chgData name="DeHart, Stephanie" userId="69486e51-f5a3-47fa-a1e8-d600d3da159f" providerId="ADAL" clId="{7404E17A-C343-44ED-806F-BC34B44CACF3}" dt="2025-05-06T19:30:43.213" v="3127" actId="1076"/>
          <ac:spMkLst>
            <pc:docMk/>
            <pc:sldMk cId="0" sldId="272"/>
            <ac:spMk id="688" creationId="{00000000-0000-0000-0000-000000000000}"/>
          </ac:spMkLst>
        </pc:spChg>
        <pc:spChg chg="mod">
          <ac:chgData name="DeHart, Stephanie" userId="69486e51-f5a3-47fa-a1e8-d600d3da159f" providerId="ADAL" clId="{7404E17A-C343-44ED-806F-BC34B44CACF3}" dt="2025-05-06T19:30:43.213" v="3127" actId="1076"/>
          <ac:spMkLst>
            <pc:docMk/>
            <pc:sldMk cId="0" sldId="272"/>
            <ac:spMk id="689" creationId="{00000000-0000-0000-0000-000000000000}"/>
          </ac:spMkLst>
        </pc:spChg>
        <pc:spChg chg="mod">
          <ac:chgData name="DeHart, Stephanie" userId="69486e51-f5a3-47fa-a1e8-d600d3da159f" providerId="ADAL" clId="{7404E17A-C343-44ED-806F-BC34B44CACF3}" dt="2025-05-06T19:35:29.231" v="3231" actId="1036"/>
          <ac:spMkLst>
            <pc:docMk/>
            <pc:sldMk cId="0" sldId="272"/>
            <ac:spMk id="691" creationId="{00000000-0000-0000-0000-000000000000}"/>
          </ac:spMkLst>
        </pc:spChg>
        <pc:spChg chg="del mod">
          <ac:chgData name="DeHart, Stephanie" userId="69486e51-f5a3-47fa-a1e8-d600d3da159f" providerId="ADAL" clId="{7404E17A-C343-44ED-806F-BC34B44CACF3}" dt="2025-05-06T19:35:04.940" v="3226" actId="478"/>
          <ac:spMkLst>
            <pc:docMk/>
            <pc:sldMk cId="0" sldId="272"/>
            <ac:spMk id="692" creationId="{00000000-0000-0000-0000-000000000000}"/>
          </ac:spMkLst>
        </pc:spChg>
        <pc:spChg chg="mod">
          <ac:chgData name="DeHart, Stephanie" userId="69486e51-f5a3-47fa-a1e8-d600d3da159f" providerId="ADAL" clId="{7404E17A-C343-44ED-806F-BC34B44CACF3}" dt="2025-05-06T19:30:31.300" v="3125" actId="2711"/>
          <ac:spMkLst>
            <pc:docMk/>
            <pc:sldMk cId="0" sldId="272"/>
            <ac:spMk id="694" creationId="{00000000-0000-0000-0000-000000000000}"/>
          </ac:spMkLst>
        </pc:spChg>
      </pc:sldChg>
      <pc:sldChg chg="addSp delSp modSp mod modClrScheme chgLayout modNotesTx">
        <pc:chgData name="DeHart, Stephanie" userId="69486e51-f5a3-47fa-a1e8-d600d3da159f" providerId="ADAL" clId="{7404E17A-C343-44ED-806F-BC34B44CACF3}" dt="2025-05-09T13:37:13.417" v="7504" actId="20577"/>
        <pc:sldMkLst>
          <pc:docMk/>
          <pc:sldMk cId="0" sldId="273"/>
        </pc:sldMkLst>
        <pc:spChg chg="mod ord">
          <ac:chgData name="DeHart, Stephanie" userId="69486e51-f5a3-47fa-a1e8-d600d3da159f" providerId="ADAL" clId="{7404E17A-C343-44ED-806F-BC34B44CACF3}" dt="2025-05-06T19:32:02.587" v="3146" actId="2711"/>
          <ac:spMkLst>
            <pc:docMk/>
            <pc:sldMk cId="0" sldId="273"/>
            <ac:spMk id="2" creationId="{FF9AF1E6-407D-F7C0-4833-A86492BEEBA4}"/>
          </ac:spMkLst>
        </pc:spChg>
        <pc:spChg chg="mod ord">
          <ac:chgData name="DeHart, Stephanie" userId="69486e51-f5a3-47fa-a1e8-d600d3da159f" providerId="ADAL" clId="{7404E17A-C343-44ED-806F-BC34B44CACF3}" dt="2025-05-06T19:32:02.587" v="3146" actId="2711"/>
          <ac:spMkLst>
            <pc:docMk/>
            <pc:sldMk cId="0" sldId="273"/>
            <ac:spMk id="3" creationId="{FA07D7D3-46EE-4460-B18B-AF33FAD35E3A}"/>
          </ac:spMkLst>
        </pc:spChg>
        <pc:spChg chg="mod">
          <ac:chgData name="DeHart, Stephanie" userId="69486e51-f5a3-47fa-a1e8-d600d3da159f" providerId="ADAL" clId="{7404E17A-C343-44ED-806F-BC34B44CACF3}" dt="2025-05-06T16:42:13.702" v="36"/>
          <ac:spMkLst>
            <pc:docMk/>
            <pc:sldMk cId="0" sldId="273"/>
            <ac:spMk id="8" creationId="{5C2D7E7A-6815-41DF-163D-A035D57A7379}"/>
          </ac:spMkLst>
        </pc:spChg>
        <pc:spChg chg="add del mod ord">
          <ac:chgData name="DeHart, Stephanie" userId="69486e51-f5a3-47fa-a1e8-d600d3da159f" providerId="ADAL" clId="{7404E17A-C343-44ED-806F-BC34B44CACF3}" dt="2025-05-09T13:36:58.959" v="7502" actId="478"/>
          <ac:spMkLst>
            <pc:docMk/>
            <pc:sldMk cId="0" sldId="273"/>
            <ac:spMk id="17" creationId="{C4CFFED0-9154-4C7A-AC44-0832FA2DF24F}"/>
          </ac:spMkLst>
        </pc:spChg>
        <pc:spChg chg="add del mod">
          <ac:chgData name="DeHart, Stephanie" userId="69486e51-f5a3-47fa-a1e8-d600d3da159f" providerId="ADAL" clId="{7404E17A-C343-44ED-806F-BC34B44CACF3}" dt="2025-05-06T19:35:42.829" v="3232" actId="478"/>
          <ac:spMkLst>
            <pc:docMk/>
            <pc:sldMk cId="0" sldId="273"/>
            <ac:spMk id="18" creationId="{02C9836E-0176-42DE-A8D3-21247ED27601}"/>
          </ac:spMkLst>
        </pc:spChg>
        <pc:spChg chg="del mod">
          <ac:chgData name="DeHart, Stephanie" userId="69486e51-f5a3-47fa-a1e8-d600d3da159f" providerId="ADAL" clId="{7404E17A-C343-44ED-806F-BC34B44CACF3}" dt="2025-05-06T19:36:37.294" v="3251" actId="478"/>
          <ac:spMkLst>
            <pc:docMk/>
            <pc:sldMk cId="0" sldId="273"/>
            <ac:spMk id="701" creationId="{00000000-0000-0000-0000-000000000000}"/>
          </ac:spMkLst>
        </pc:spChg>
        <pc:spChg chg="mod">
          <ac:chgData name="DeHart, Stephanie" userId="69486e51-f5a3-47fa-a1e8-d600d3da159f" providerId="ADAL" clId="{7404E17A-C343-44ED-806F-BC34B44CACF3}" dt="2025-05-06T19:40:41.252" v="3308" actId="14100"/>
          <ac:spMkLst>
            <pc:docMk/>
            <pc:sldMk cId="0" sldId="273"/>
            <ac:spMk id="705" creationId="{00000000-0000-0000-0000-000000000000}"/>
          </ac:spMkLst>
        </pc:spChg>
        <pc:spChg chg="mod">
          <ac:chgData name="DeHart, Stephanie" userId="69486e51-f5a3-47fa-a1e8-d600d3da159f" providerId="ADAL" clId="{7404E17A-C343-44ED-806F-BC34B44CACF3}" dt="2025-05-06T19:32:02.587" v="3146" actId="2711"/>
          <ac:spMkLst>
            <pc:docMk/>
            <pc:sldMk cId="0" sldId="273"/>
            <ac:spMk id="707" creationId="{00000000-0000-0000-0000-000000000000}"/>
          </ac:spMkLst>
        </pc:spChg>
        <pc:spChg chg="mod">
          <ac:chgData name="DeHart, Stephanie" userId="69486e51-f5a3-47fa-a1e8-d600d3da159f" providerId="ADAL" clId="{7404E17A-C343-44ED-806F-BC34B44CACF3}" dt="2025-05-06T19:40:44.297" v="3309" actId="14100"/>
          <ac:spMkLst>
            <pc:docMk/>
            <pc:sldMk cId="0" sldId="273"/>
            <ac:spMk id="709" creationId="{00000000-0000-0000-0000-000000000000}"/>
          </ac:spMkLst>
        </pc:spChg>
        <pc:spChg chg="mod">
          <ac:chgData name="DeHart, Stephanie" userId="69486e51-f5a3-47fa-a1e8-d600d3da159f" providerId="ADAL" clId="{7404E17A-C343-44ED-806F-BC34B44CACF3}" dt="2025-05-06T19:36:58.230" v="3254" actId="20577"/>
          <ac:spMkLst>
            <pc:docMk/>
            <pc:sldMk cId="0" sldId="273"/>
            <ac:spMk id="710" creationId="{00000000-0000-0000-0000-000000000000}"/>
          </ac:spMkLst>
        </pc:spChg>
        <pc:spChg chg="del mod">
          <ac:chgData name="DeHart, Stephanie" userId="69486e51-f5a3-47fa-a1e8-d600d3da159f" providerId="ADAL" clId="{7404E17A-C343-44ED-806F-BC34B44CACF3}" dt="2025-05-06T19:36:47.072" v="3253" actId="478"/>
          <ac:spMkLst>
            <pc:docMk/>
            <pc:sldMk cId="0" sldId="273"/>
            <ac:spMk id="712" creationId="{00000000-0000-0000-0000-000000000000}"/>
          </ac:spMkLst>
        </pc:spChg>
        <pc:spChg chg="mod">
          <ac:chgData name="DeHart, Stephanie" userId="69486e51-f5a3-47fa-a1e8-d600d3da159f" providerId="ADAL" clId="{7404E17A-C343-44ED-806F-BC34B44CACF3}" dt="2025-05-06T19:32:02.587" v="3146" actId="2711"/>
          <ac:spMkLst>
            <pc:docMk/>
            <pc:sldMk cId="0" sldId="273"/>
            <ac:spMk id="713" creationId="{00000000-0000-0000-0000-000000000000}"/>
          </ac:spMkLst>
        </pc:spChg>
        <pc:cxnChg chg="mod">
          <ac:chgData name="DeHart, Stephanie" userId="69486e51-f5a3-47fa-a1e8-d600d3da159f" providerId="ADAL" clId="{7404E17A-C343-44ED-806F-BC34B44CACF3}" dt="2025-05-06T19:40:44.297" v="3309" actId="14100"/>
          <ac:cxnSpMkLst>
            <pc:docMk/>
            <pc:sldMk cId="0" sldId="273"/>
            <ac:cxnSpMk id="708" creationId="{00000000-0000-0000-0000-000000000000}"/>
          </ac:cxnSpMkLst>
        </pc:cxnChg>
      </pc:sldChg>
      <pc:sldChg chg="addSp modSp del mod ord">
        <pc:chgData name="DeHart, Stephanie" userId="69486e51-f5a3-47fa-a1e8-d600d3da159f" providerId="ADAL" clId="{7404E17A-C343-44ED-806F-BC34B44CACF3}" dt="2025-05-09T15:14:25.866" v="8057" actId="47"/>
        <pc:sldMkLst>
          <pc:docMk/>
          <pc:sldMk cId="0" sldId="274"/>
        </pc:sldMkLst>
        <pc:spChg chg="mod">
          <ac:chgData name="DeHart, Stephanie" userId="69486e51-f5a3-47fa-a1e8-d600d3da159f" providerId="ADAL" clId="{7404E17A-C343-44ED-806F-BC34B44CACF3}" dt="2025-05-06T16:42:13.702" v="36"/>
          <ac:spMkLst>
            <pc:docMk/>
            <pc:sldMk cId="0" sldId="274"/>
            <ac:spMk id="2" creationId="{CB23DA93-EBE8-F49B-3CED-E33011362CE3}"/>
          </ac:spMkLst>
        </pc:spChg>
        <pc:spChg chg="mod">
          <ac:chgData name="DeHart, Stephanie" userId="69486e51-f5a3-47fa-a1e8-d600d3da159f" providerId="ADAL" clId="{7404E17A-C343-44ED-806F-BC34B44CACF3}" dt="2025-05-06T16:42:13.702" v="36"/>
          <ac:spMkLst>
            <pc:docMk/>
            <pc:sldMk cId="0" sldId="274"/>
            <ac:spMk id="4" creationId="{1A91F3A4-F5D9-0442-A5C3-6DC69A5D73F2}"/>
          </ac:spMkLst>
        </pc:spChg>
        <pc:spChg chg="add mod">
          <ac:chgData name="DeHart, Stephanie" userId="69486e51-f5a3-47fa-a1e8-d600d3da159f" providerId="ADAL" clId="{7404E17A-C343-44ED-806F-BC34B44CACF3}" dt="2025-05-07T16:38:39.607" v="3380" actId="20577"/>
          <ac:spMkLst>
            <pc:docMk/>
            <pc:sldMk cId="0" sldId="274"/>
            <ac:spMk id="14" creationId="{4C3B56B1-E563-4521-8F56-510F48E1CFB1}"/>
          </ac:spMkLst>
        </pc:spChg>
      </pc:sldChg>
      <pc:sldChg chg="addSp delSp modSp mod ord modClrScheme modAnim chgLayout modNotesTx">
        <pc:chgData name="DeHart, Stephanie" userId="69486e51-f5a3-47fa-a1e8-d600d3da159f" providerId="ADAL" clId="{7404E17A-C343-44ED-806F-BC34B44CACF3}" dt="2025-05-09T15:14:51.594" v="8059"/>
        <pc:sldMkLst>
          <pc:docMk/>
          <pc:sldMk cId="0" sldId="275"/>
        </pc:sldMkLst>
        <pc:spChg chg="mod ord">
          <ac:chgData name="DeHart, Stephanie" userId="69486e51-f5a3-47fa-a1e8-d600d3da159f" providerId="ADAL" clId="{7404E17A-C343-44ED-806F-BC34B44CACF3}" dt="2025-05-07T16:42:19.738" v="3466" actId="20577"/>
          <ac:spMkLst>
            <pc:docMk/>
            <pc:sldMk cId="0" sldId="275"/>
            <ac:spMk id="2" creationId="{385F6012-E6B8-67AA-8DCB-0BB6B7462300}"/>
          </ac:spMkLst>
        </pc:spChg>
        <pc:spChg chg="mod ord">
          <ac:chgData name="DeHart, Stephanie" userId="69486e51-f5a3-47fa-a1e8-d600d3da159f" providerId="ADAL" clId="{7404E17A-C343-44ED-806F-BC34B44CACF3}" dt="2025-05-07T16:41:02.066" v="3381" actId="700"/>
          <ac:spMkLst>
            <pc:docMk/>
            <pc:sldMk cId="0" sldId="275"/>
            <ac:spMk id="3" creationId="{759A84CA-C71B-4869-B93E-0D2489784030}"/>
          </ac:spMkLst>
        </pc:spChg>
        <pc:spChg chg="add mod ord">
          <ac:chgData name="DeHart, Stephanie" userId="69486e51-f5a3-47fa-a1e8-d600d3da159f" providerId="ADAL" clId="{7404E17A-C343-44ED-806F-BC34B44CACF3}" dt="2025-05-07T16:42:45.555" v="3469" actId="404"/>
          <ac:spMkLst>
            <pc:docMk/>
            <pc:sldMk cId="0" sldId="275"/>
            <ac:spMk id="4" creationId="{71A6EB53-5A8D-41CE-8FEB-86D9EC834B34}"/>
          </ac:spMkLst>
        </pc:spChg>
        <pc:spChg chg="mod">
          <ac:chgData name="DeHart, Stephanie" userId="69486e51-f5a3-47fa-a1e8-d600d3da159f" providerId="ADAL" clId="{7404E17A-C343-44ED-806F-BC34B44CACF3}" dt="2025-05-06T16:42:13.702" v="36"/>
          <ac:spMkLst>
            <pc:docMk/>
            <pc:sldMk cId="0" sldId="275"/>
            <ac:spMk id="13" creationId="{F70B536D-9B73-DD1C-DF61-2361767EDA65}"/>
          </ac:spMkLst>
        </pc:spChg>
        <pc:spChg chg="del">
          <ac:chgData name="DeHart, Stephanie" userId="69486e51-f5a3-47fa-a1e8-d600d3da159f" providerId="ADAL" clId="{7404E17A-C343-44ED-806F-BC34B44CACF3}" dt="2025-05-07T16:41:06.966" v="3383" actId="478"/>
          <ac:spMkLst>
            <pc:docMk/>
            <pc:sldMk cId="0" sldId="275"/>
            <ac:spMk id="739" creationId="{00000000-0000-0000-0000-000000000000}"/>
          </ac:spMkLst>
        </pc:spChg>
        <pc:spChg chg="mod">
          <ac:chgData name="DeHart, Stephanie" userId="69486e51-f5a3-47fa-a1e8-d600d3da159f" providerId="ADAL" clId="{7404E17A-C343-44ED-806F-BC34B44CACF3}" dt="2025-05-07T16:43:15.378" v="3509" actId="1035"/>
          <ac:spMkLst>
            <pc:docMk/>
            <pc:sldMk cId="0" sldId="275"/>
            <ac:spMk id="741" creationId="{00000000-0000-0000-0000-000000000000}"/>
          </ac:spMkLst>
        </pc:spChg>
        <pc:spChg chg="mod">
          <ac:chgData name="DeHart, Stephanie" userId="69486e51-f5a3-47fa-a1e8-d600d3da159f" providerId="ADAL" clId="{7404E17A-C343-44ED-806F-BC34B44CACF3}" dt="2025-05-07T16:43:15.378" v="3509" actId="1035"/>
          <ac:spMkLst>
            <pc:docMk/>
            <pc:sldMk cId="0" sldId="275"/>
            <ac:spMk id="742" creationId="{00000000-0000-0000-0000-000000000000}"/>
          </ac:spMkLst>
        </pc:spChg>
        <pc:spChg chg="mod">
          <ac:chgData name="DeHart, Stephanie" userId="69486e51-f5a3-47fa-a1e8-d600d3da159f" providerId="ADAL" clId="{7404E17A-C343-44ED-806F-BC34B44CACF3}" dt="2025-05-07T16:43:15.378" v="3509" actId="1035"/>
          <ac:spMkLst>
            <pc:docMk/>
            <pc:sldMk cId="0" sldId="275"/>
            <ac:spMk id="743" creationId="{00000000-0000-0000-0000-000000000000}"/>
          </ac:spMkLst>
        </pc:spChg>
        <pc:spChg chg="mod">
          <ac:chgData name="DeHart, Stephanie" userId="69486e51-f5a3-47fa-a1e8-d600d3da159f" providerId="ADAL" clId="{7404E17A-C343-44ED-806F-BC34B44CACF3}" dt="2025-05-07T16:45:08.255" v="3691" actId="2711"/>
          <ac:spMkLst>
            <pc:docMk/>
            <pc:sldMk cId="0" sldId="275"/>
            <ac:spMk id="745" creationId="{00000000-0000-0000-0000-000000000000}"/>
          </ac:spMkLst>
        </pc:spChg>
        <pc:spChg chg="mod">
          <ac:chgData name="DeHart, Stephanie" userId="69486e51-f5a3-47fa-a1e8-d600d3da159f" providerId="ADAL" clId="{7404E17A-C343-44ED-806F-BC34B44CACF3}" dt="2025-05-07T16:45:08.255" v="3691" actId="2711"/>
          <ac:spMkLst>
            <pc:docMk/>
            <pc:sldMk cId="0" sldId="275"/>
            <ac:spMk id="747" creationId="{00000000-0000-0000-0000-000000000000}"/>
          </ac:spMkLst>
        </pc:spChg>
        <pc:spChg chg="mod">
          <ac:chgData name="DeHart, Stephanie" userId="69486e51-f5a3-47fa-a1e8-d600d3da159f" providerId="ADAL" clId="{7404E17A-C343-44ED-806F-BC34B44CACF3}" dt="2025-05-07T16:45:28.096" v="3713" actId="1035"/>
          <ac:spMkLst>
            <pc:docMk/>
            <pc:sldMk cId="0" sldId="275"/>
            <ac:spMk id="749" creationId="{00000000-0000-0000-0000-000000000000}"/>
          </ac:spMkLst>
        </pc:spChg>
        <pc:spChg chg="mod">
          <ac:chgData name="DeHart, Stephanie" userId="69486e51-f5a3-47fa-a1e8-d600d3da159f" providerId="ADAL" clId="{7404E17A-C343-44ED-806F-BC34B44CACF3}" dt="2025-05-07T16:45:34.337" v="3719" actId="14100"/>
          <ac:spMkLst>
            <pc:docMk/>
            <pc:sldMk cId="0" sldId="275"/>
            <ac:spMk id="751" creationId="{00000000-0000-0000-0000-000000000000}"/>
          </ac:spMkLst>
        </pc:spChg>
        <pc:picChg chg="mod">
          <ac:chgData name="DeHart, Stephanie" userId="69486e51-f5a3-47fa-a1e8-d600d3da159f" providerId="ADAL" clId="{7404E17A-C343-44ED-806F-BC34B44CACF3}" dt="2025-05-07T16:43:15.378" v="3509" actId="1035"/>
          <ac:picMkLst>
            <pc:docMk/>
            <pc:sldMk cId="0" sldId="275"/>
            <ac:picMk id="740" creationId="{00000000-0000-0000-0000-000000000000}"/>
          </ac:picMkLst>
        </pc:picChg>
        <pc:cxnChg chg="mod">
          <ac:chgData name="DeHart, Stephanie" userId="69486e51-f5a3-47fa-a1e8-d600d3da159f" providerId="ADAL" clId="{7404E17A-C343-44ED-806F-BC34B44CACF3}" dt="2025-05-07T16:45:08.255" v="3691" actId="2711"/>
          <ac:cxnSpMkLst>
            <pc:docMk/>
            <pc:sldMk cId="0" sldId="275"/>
            <ac:cxnSpMk id="744" creationId="{00000000-0000-0000-0000-000000000000}"/>
          </ac:cxnSpMkLst>
        </pc:cxnChg>
        <pc:cxnChg chg="mod">
          <ac:chgData name="DeHart, Stephanie" userId="69486e51-f5a3-47fa-a1e8-d600d3da159f" providerId="ADAL" clId="{7404E17A-C343-44ED-806F-BC34B44CACF3}" dt="2025-05-07T16:44:57.463" v="3690" actId="14100"/>
          <ac:cxnSpMkLst>
            <pc:docMk/>
            <pc:sldMk cId="0" sldId="275"/>
            <ac:cxnSpMk id="746" creationId="{00000000-0000-0000-0000-000000000000}"/>
          </ac:cxnSpMkLst>
        </pc:cxnChg>
        <pc:cxnChg chg="mod">
          <ac:chgData name="DeHart, Stephanie" userId="69486e51-f5a3-47fa-a1e8-d600d3da159f" providerId="ADAL" clId="{7404E17A-C343-44ED-806F-BC34B44CACF3}" dt="2025-05-07T16:45:28.096" v="3713" actId="1035"/>
          <ac:cxnSpMkLst>
            <pc:docMk/>
            <pc:sldMk cId="0" sldId="275"/>
            <ac:cxnSpMk id="748" creationId="{00000000-0000-0000-0000-000000000000}"/>
          </ac:cxnSpMkLst>
        </pc:cxnChg>
        <pc:cxnChg chg="mod">
          <ac:chgData name="DeHart, Stephanie" userId="69486e51-f5a3-47fa-a1e8-d600d3da159f" providerId="ADAL" clId="{7404E17A-C343-44ED-806F-BC34B44CACF3}" dt="2025-05-07T16:45:34.337" v="3719" actId="14100"/>
          <ac:cxnSpMkLst>
            <pc:docMk/>
            <pc:sldMk cId="0" sldId="275"/>
            <ac:cxnSpMk id="750" creationId="{00000000-0000-0000-0000-000000000000}"/>
          </ac:cxnSpMkLst>
        </pc:cxnChg>
      </pc:sldChg>
      <pc:sldChg chg="modSp mod ord modClrScheme chgLayout">
        <pc:chgData name="DeHart, Stephanie" userId="69486e51-f5a3-47fa-a1e8-d600d3da159f" providerId="ADAL" clId="{7404E17A-C343-44ED-806F-BC34B44CACF3}" dt="2025-05-09T15:14:54.227" v="8061"/>
        <pc:sldMkLst>
          <pc:docMk/>
          <pc:sldMk cId="0" sldId="276"/>
        </pc:sldMkLst>
        <pc:spChg chg="mod ord">
          <ac:chgData name="DeHart, Stephanie" userId="69486e51-f5a3-47fa-a1e8-d600d3da159f" providerId="ADAL" clId="{7404E17A-C343-44ED-806F-BC34B44CACF3}" dt="2025-05-07T16:47:30.316" v="3727" actId="700"/>
          <ac:spMkLst>
            <pc:docMk/>
            <pc:sldMk cId="0" sldId="276"/>
            <ac:spMk id="2" creationId="{AE6E2429-AAB2-4892-B851-CE3D64F869E8}"/>
          </ac:spMkLst>
        </pc:spChg>
        <pc:spChg chg="mod ord">
          <ac:chgData name="DeHart, Stephanie" userId="69486e51-f5a3-47fa-a1e8-d600d3da159f" providerId="ADAL" clId="{7404E17A-C343-44ED-806F-BC34B44CACF3}" dt="2025-05-07T16:47:38.027" v="3729"/>
          <ac:spMkLst>
            <pc:docMk/>
            <pc:sldMk cId="0" sldId="276"/>
            <ac:spMk id="5" creationId="{07366702-DE39-8E48-68E7-744FB0F38762}"/>
          </ac:spMkLst>
        </pc:spChg>
        <pc:spChg chg="mod">
          <ac:chgData name="DeHart, Stephanie" userId="69486e51-f5a3-47fa-a1e8-d600d3da159f" providerId="ADAL" clId="{7404E17A-C343-44ED-806F-BC34B44CACF3}" dt="2025-05-06T16:42:13.702" v="36"/>
          <ac:spMkLst>
            <pc:docMk/>
            <pc:sldMk cId="0" sldId="276"/>
            <ac:spMk id="7" creationId="{22C200DE-5F6E-E8A2-EFA7-37AD0945BC0D}"/>
          </ac:spMkLst>
        </pc:spChg>
        <pc:spChg chg="mod ord">
          <ac:chgData name="DeHart, Stephanie" userId="69486e51-f5a3-47fa-a1e8-d600d3da159f" providerId="ADAL" clId="{7404E17A-C343-44ED-806F-BC34B44CACF3}" dt="2025-05-07T16:47:30.316" v="3727" actId="700"/>
          <ac:spMkLst>
            <pc:docMk/>
            <pc:sldMk cId="0" sldId="276"/>
            <ac:spMk id="10" creationId="{2A36BF9D-7FFD-0A9F-E1F9-ACD56313C584}"/>
          </ac:spMkLst>
        </pc:spChg>
        <pc:spChg chg="mod ord">
          <ac:chgData name="DeHart, Stephanie" userId="69486e51-f5a3-47fa-a1e8-d600d3da159f" providerId="ADAL" clId="{7404E17A-C343-44ED-806F-BC34B44CACF3}" dt="2025-05-08T16:23:05.748" v="5212" actId="113"/>
          <ac:spMkLst>
            <pc:docMk/>
            <pc:sldMk cId="0" sldId="276"/>
            <ac:spMk id="760" creationId="{00000000-0000-0000-0000-000000000000}"/>
          </ac:spMkLst>
        </pc:spChg>
      </pc:sldChg>
      <pc:sldChg chg="addSp delSp modSp mod ord modClrScheme chgLayout modNotesTx">
        <pc:chgData name="DeHart, Stephanie" userId="69486e51-f5a3-47fa-a1e8-d600d3da159f" providerId="ADAL" clId="{7404E17A-C343-44ED-806F-BC34B44CACF3}" dt="2025-05-09T15:17:27.115" v="8124" actId="20577"/>
        <pc:sldMkLst>
          <pc:docMk/>
          <pc:sldMk cId="0" sldId="277"/>
        </pc:sldMkLst>
        <pc:spChg chg="mod ord">
          <ac:chgData name="DeHart, Stephanie" userId="69486e51-f5a3-47fa-a1e8-d600d3da159f" providerId="ADAL" clId="{7404E17A-C343-44ED-806F-BC34B44CACF3}" dt="2025-05-09T15:17:27.115" v="8124" actId="20577"/>
          <ac:spMkLst>
            <pc:docMk/>
            <pc:sldMk cId="0" sldId="277"/>
            <ac:spMk id="2" creationId="{0C44D65D-11B3-DCB4-C4D4-86DE43293127}"/>
          </ac:spMkLst>
        </pc:spChg>
        <pc:spChg chg="mod ord">
          <ac:chgData name="DeHart, Stephanie" userId="69486e51-f5a3-47fa-a1e8-d600d3da159f" providerId="ADAL" clId="{7404E17A-C343-44ED-806F-BC34B44CACF3}" dt="2025-05-07T16:48:57.669" v="3735" actId="700"/>
          <ac:spMkLst>
            <pc:docMk/>
            <pc:sldMk cId="0" sldId="277"/>
            <ac:spMk id="3" creationId="{95358EC6-D5B6-4503-B2D2-5031637A70BE}"/>
          </ac:spMkLst>
        </pc:spChg>
        <pc:spChg chg="mod">
          <ac:chgData name="DeHart, Stephanie" userId="69486e51-f5a3-47fa-a1e8-d600d3da159f" providerId="ADAL" clId="{7404E17A-C343-44ED-806F-BC34B44CACF3}" dt="2025-05-06T16:42:13.702" v="36"/>
          <ac:spMkLst>
            <pc:docMk/>
            <pc:sldMk cId="0" sldId="277"/>
            <ac:spMk id="4" creationId="{1EA020E0-C210-95B7-8FF2-3BFA997CF2F1}"/>
          </ac:spMkLst>
        </pc:spChg>
        <pc:spChg chg="add del mod ord">
          <ac:chgData name="DeHart, Stephanie" userId="69486e51-f5a3-47fa-a1e8-d600d3da159f" providerId="ADAL" clId="{7404E17A-C343-44ED-806F-BC34B44CACF3}" dt="2025-05-07T16:49:15.379" v="3740"/>
          <ac:spMkLst>
            <pc:docMk/>
            <pc:sldMk cId="0" sldId="277"/>
            <ac:spMk id="4" creationId="{8CF8EB0F-229B-4BFE-B250-34095D68E20C}"/>
          </ac:spMkLst>
        </pc:spChg>
        <pc:spChg chg="mod ord">
          <ac:chgData name="DeHart, Stephanie" userId="69486e51-f5a3-47fa-a1e8-d600d3da159f" providerId="ADAL" clId="{7404E17A-C343-44ED-806F-BC34B44CACF3}" dt="2025-05-08T16:23:31.649" v="5213" actId="207"/>
          <ac:spMkLst>
            <pc:docMk/>
            <pc:sldMk cId="0" sldId="277"/>
            <ac:spMk id="7" creationId="{C466D262-6658-E168-4D6B-5E0E844A781C}"/>
          </ac:spMkLst>
        </pc:spChg>
        <pc:spChg chg="add del">
          <ac:chgData name="DeHart, Stephanie" userId="69486e51-f5a3-47fa-a1e8-d600d3da159f" providerId="ADAL" clId="{7404E17A-C343-44ED-806F-BC34B44CACF3}" dt="2025-05-07T16:52:18.252" v="3785" actId="478"/>
          <ac:spMkLst>
            <pc:docMk/>
            <pc:sldMk cId="0" sldId="277"/>
            <ac:spMk id="9" creationId="{92C9E64E-2FFC-45B3-B104-6BE14FF5B5E2}"/>
          </ac:spMkLst>
        </pc:spChg>
        <pc:spChg chg="mod">
          <ac:chgData name="DeHart, Stephanie" userId="69486e51-f5a3-47fa-a1e8-d600d3da159f" providerId="ADAL" clId="{7404E17A-C343-44ED-806F-BC34B44CACF3}" dt="2025-05-07T18:37:17.854" v="3951" actId="113"/>
          <ac:spMkLst>
            <pc:docMk/>
            <pc:sldMk cId="0" sldId="277"/>
            <ac:spMk id="771" creationId="{00000000-0000-0000-0000-000000000000}"/>
          </ac:spMkLst>
        </pc:spChg>
        <pc:spChg chg="mod">
          <ac:chgData name="DeHart, Stephanie" userId="69486e51-f5a3-47fa-a1e8-d600d3da159f" providerId="ADAL" clId="{7404E17A-C343-44ED-806F-BC34B44CACF3}" dt="2025-05-08T16:23:34.575" v="5214" actId="207"/>
          <ac:spMkLst>
            <pc:docMk/>
            <pc:sldMk cId="0" sldId="277"/>
            <ac:spMk id="772" creationId="{00000000-0000-0000-0000-000000000000}"/>
          </ac:spMkLst>
        </pc:spChg>
        <pc:grpChg chg="add del mod">
          <ac:chgData name="DeHart, Stephanie" userId="69486e51-f5a3-47fa-a1e8-d600d3da159f" providerId="ADAL" clId="{7404E17A-C343-44ED-806F-BC34B44CACF3}" dt="2025-05-07T16:49:13.644" v="3739" actId="21"/>
          <ac:grpSpMkLst>
            <pc:docMk/>
            <pc:sldMk cId="0" sldId="277"/>
            <ac:grpSpMk id="11" creationId="{47AB06E7-2201-4AA8-A6EF-559B1FFD840C}"/>
          </ac:grpSpMkLst>
        </pc:grpChg>
        <pc:grpChg chg="del">
          <ac:chgData name="DeHart, Stephanie" userId="69486e51-f5a3-47fa-a1e8-d600d3da159f" providerId="ADAL" clId="{7404E17A-C343-44ED-806F-BC34B44CACF3}" dt="2025-05-07T16:49:06.895" v="3737" actId="478"/>
          <ac:grpSpMkLst>
            <pc:docMk/>
            <pc:sldMk cId="0" sldId="277"/>
            <ac:grpSpMk id="768" creationId="{00000000-0000-0000-0000-000000000000}"/>
          </ac:grpSpMkLst>
        </pc:grpChg>
        <pc:picChg chg="add mod ord">
          <ac:chgData name="DeHart, Stephanie" userId="69486e51-f5a3-47fa-a1e8-d600d3da159f" providerId="ADAL" clId="{7404E17A-C343-44ED-806F-BC34B44CACF3}" dt="2025-05-07T16:52:54.792" v="3823" actId="1038"/>
          <ac:picMkLst>
            <pc:docMk/>
            <pc:sldMk cId="0" sldId="277"/>
            <ac:picMk id="5" creationId="{E3F36D2E-05BB-4B82-9C32-3E47E57F1008}"/>
          </ac:picMkLst>
        </pc:picChg>
        <pc:picChg chg="mod">
          <ac:chgData name="DeHart, Stephanie" userId="69486e51-f5a3-47fa-a1e8-d600d3da159f" providerId="ADAL" clId="{7404E17A-C343-44ED-806F-BC34B44CACF3}" dt="2025-05-07T16:49:09.273" v="3738"/>
          <ac:picMkLst>
            <pc:docMk/>
            <pc:sldMk cId="0" sldId="277"/>
            <ac:picMk id="12" creationId="{8EBC39EF-136C-42B1-938A-32DB7A726081}"/>
          </ac:picMkLst>
        </pc:picChg>
        <pc:cxnChg chg="add del">
          <ac:chgData name="DeHart, Stephanie" userId="69486e51-f5a3-47fa-a1e8-d600d3da159f" providerId="ADAL" clId="{7404E17A-C343-44ED-806F-BC34B44CACF3}" dt="2025-05-07T16:52:10.260" v="3783" actId="478"/>
          <ac:cxnSpMkLst>
            <pc:docMk/>
            <pc:sldMk cId="0" sldId="277"/>
            <ac:cxnSpMk id="8" creationId="{112272AB-F601-476F-A6A8-F7CEF1EB4DAF}"/>
          </ac:cxnSpMkLst>
        </pc:cxnChg>
        <pc:cxnChg chg="mod">
          <ac:chgData name="DeHart, Stephanie" userId="69486e51-f5a3-47fa-a1e8-d600d3da159f" providerId="ADAL" clId="{7404E17A-C343-44ED-806F-BC34B44CACF3}" dt="2025-05-07T16:49:09.273" v="3738"/>
          <ac:cxnSpMkLst>
            <pc:docMk/>
            <pc:sldMk cId="0" sldId="277"/>
            <ac:cxnSpMk id="13" creationId="{D42090F9-2239-4BB6-8FD6-37BBA0739566}"/>
          </ac:cxnSpMkLst>
        </pc:cxnChg>
      </pc:sldChg>
      <pc:sldChg chg="addSp delSp modSp mod modClrScheme chgLayout modNotesTx">
        <pc:chgData name="DeHart, Stephanie" userId="69486e51-f5a3-47fa-a1e8-d600d3da159f" providerId="ADAL" clId="{7404E17A-C343-44ED-806F-BC34B44CACF3}" dt="2025-05-09T15:16:40.489" v="8109" actId="20577"/>
        <pc:sldMkLst>
          <pc:docMk/>
          <pc:sldMk cId="0" sldId="278"/>
        </pc:sldMkLst>
        <pc:spChg chg="mod ord">
          <ac:chgData name="DeHart, Stephanie" userId="69486e51-f5a3-47fa-a1e8-d600d3da159f" providerId="ADAL" clId="{7404E17A-C343-44ED-806F-BC34B44CACF3}" dt="2025-05-07T18:37:47.509" v="3952" actId="700"/>
          <ac:spMkLst>
            <pc:docMk/>
            <pc:sldMk cId="0" sldId="278"/>
            <ac:spMk id="2" creationId="{3BB45D1C-6461-407C-ACA2-CE2EDAB2B9D0}"/>
          </ac:spMkLst>
        </pc:spChg>
        <pc:spChg chg="add mod ord">
          <ac:chgData name="DeHart, Stephanie" userId="69486e51-f5a3-47fa-a1e8-d600d3da159f" providerId="ADAL" clId="{7404E17A-C343-44ED-806F-BC34B44CACF3}" dt="2025-05-07T18:47:29.930" v="4024" actId="20577"/>
          <ac:spMkLst>
            <pc:docMk/>
            <pc:sldMk cId="0" sldId="278"/>
            <ac:spMk id="3" creationId="{B3DD63D9-FC74-477F-BA6E-F0E82EEFCA69}"/>
          </ac:spMkLst>
        </pc:spChg>
        <pc:spChg chg="mod ord">
          <ac:chgData name="DeHart, Stephanie" userId="69486e51-f5a3-47fa-a1e8-d600d3da159f" providerId="ADAL" clId="{7404E17A-C343-44ED-806F-BC34B44CACF3}" dt="2025-05-09T15:16:40.489" v="8109" actId="20577"/>
          <ac:spMkLst>
            <pc:docMk/>
            <pc:sldMk cId="0" sldId="278"/>
            <ac:spMk id="4" creationId="{9ABD614A-B5C0-66C4-CCA0-8228C7304B84}"/>
          </ac:spMkLst>
        </pc:spChg>
        <pc:spChg chg="mod">
          <ac:chgData name="DeHart, Stephanie" userId="69486e51-f5a3-47fa-a1e8-d600d3da159f" providerId="ADAL" clId="{7404E17A-C343-44ED-806F-BC34B44CACF3}" dt="2025-05-06T16:42:13.702" v="36"/>
          <ac:spMkLst>
            <pc:docMk/>
            <pc:sldMk cId="0" sldId="278"/>
            <ac:spMk id="5" creationId="{8AB492DF-76C2-C76F-3B2D-E8D5F4BC4184}"/>
          </ac:spMkLst>
        </pc:spChg>
        <pc:spChg chg="add mod">
          <ac:chgData name="DeHart, Stephanie" userId="69486e51-f5a3-47fa-a1e8-d600d3da159f" providerId="ADAL" clId="{7404E17A-C343-44ED-806F-BC34B44CACF3}" dt="2025-05-07T18:46:55.943" v="4018" actId="255"/>
          <ac:spMkLst>
            <pc:docMk/>
            <pc:sldMk cId="0" sldId="278"/>
            <ac:spMk id="22" creationId="{1E4DCBB9-43AF-4438-B145-2B034FE5A437}"/>
          </ac:spMkLst>
        </pc:spChg>
        <pc:spChg chg="add mod">
          <ac:chgData name="DeHart, Stephanie" userId="69486e51-f5a3-47fa-a1e8-d600d3da159f" providerId="ADAL" clId="{7404E17A-C343-44ED-806F-BC34B44CACF3}" dt="2025-05-07T18:47:48.771" v="4025" actId="1076"/>
          <ac:spMkLst>
            <pc:docMk/>
            <pc:sldMk cId="0" sldId="278"/>
            <ac:spMk id="23" creationId="{E907EEB9-A1BF-4AB0-BF03-09D6D82D35D1}"/>
          </ac:spMkLst>
        </pc:spChg>
        <pc:spChg chg="del">
          <ac:chgData name="DeHart, Stephanie" userId="69486e51-f5a3-47fa-a1e8-d600d3da159f" providerId="ADAL" clId="{7404E17A-C343-44ED-806F-BC34B44CACF3}" dt="2025-05-07T18:37:51.936" v="3954" actId="478"/>
          <ac:spMkLst>
            <pc:docMk/>
            <pc:sldMk cId="0" sldId="278"/>
            <ac:spMk id="779" creationId="{00000000-0000-0000-0000-000000000000}"/>
          </ac:spMkLst>
        </pc:spChg>
        <pc:spChg chg="mod">
          <ac:chgData name="DeHart, Stephanie" userId="69486e51-f5a3-47fa-a1e8-d600d3da159f" providerId="ADAL" clId="{7404E17A-C343-44ED-806F-BC34B44CACF3}" dt="2025-05-07T18:38:12.408" v="3990" actId="1036"/>
          <ac:spMkLst>
            <pc:docMk/>
            <pc:sldMk cId="0" sldId="278"/>
            <ac:spMk id="781" creationId="{00000000-0000-0000-0000-000000000000}"/>
          </ac:spMkLst>
        </pc:spChg>
        <pc:spChg chg="mod">
          <ac:chgData name="DeHart, Stephanie" userId="69486e51-f5a3-47fa-a1e8-d600d3da159f" providerId="ADAL" clId="{7404E17A-C343-44ED-806F-BC34B44CACF3}" dt="2025-05-07T18:38:12.408" v="3990" actId="1036"/>
          <ac:spMkLst>
            <pc:docMk/>
            <pc:sldMk cId="0" sldId="278"/>
            <ac:spMk id="782" creationId="{00000000-0000-0000-0000-000000000000}"/>
          </ac:spMkLst>
        </pc:spChg>
        <pc:spChg chg="del mod">
          <ac:chgData name="DeHart, Stephanie" userId="69486e51-f5a3-47fa-a1e8-d600d3da159f" providerId="ADAL" clId="{7404E17A-C343-44ED-806F-BC34B44CACF3}" dt="2025-05-07T18:46:59.418" v="4019" actId="478"/>
          <ac:spMkLst>
            <pc:docMk/>
            <pc:sldMk cId="0" sldId="278"/>
            <ac:spMk id="784" creationId="{00000000-0000-0000-0000-000000000000}"/>
          </ac:spMkLst>
        </pc:spChg>
        <pc:spChg chg="del mod">
          <ac:chgData name="DeHart, Stephanie" userId="69486e51-f5a3-47fa-a1e8-d600d3da159f" providerId="ADAL" clId="{7404E17A-C343-44ED-806F-BC34B44CACF3}" dt="2025-05-07T18:45:48.584" v="4001" actId="478"/>
          <ac:spMkLst>
            <pc:docMk/>
            <pc:sldMk cId="0" sldId="278"/>
            <ac:spMk id="786" creationId="{00000000-0000-0000-0000-000000000000}"/>
          </ac:spMkLst>
        </pc:spChg>
        <pc:spChg chg="mod">
          <ac:chgData name="DeHart, Stephanie" userId="69486e51-f5a3-47fa-a1e8-d600d3da159f" providerId="ADAL" clId="{7404E17A-C343-44ED-806F-BC34B44CACF3}" dt="2025-05-07T18:38:12.408" v="3990" actId="1036"/>
          <ac:spMkLst>
            <pc:docMk/>
            <pc:sldMk cId="0" sldId="278"/>
            <ac:spMk id="787" creationId="{00000000-0000-0000-0000-000000000000}"/>
          </ac:spMkLst>
        </pc:spChg>
        <pc:spChg chg="mod">
          <ac:chgData name="DeHart, Stephanie" userId="69486e51-f5a3-47fa-a1e8-d600d3da159f" providerId="ADAL" clId="{7404E17A-C343-44ED-806F-BC34B44CACF3}" dt="2025-05-07T18:51:49.609" v="4053" actId="1076"/>
          <ac:spMkLst>
            <pc:docMk/>
            <pc:sldMk cId="0" sldId="278"/>
            <ac:spMk id="788" creationId="{00000000-0000-0000-0000-000000000000}"/>
          </ac:spMkLst>
        </pc:spChg>
        <pc:spChg chg="mod">
          <ac:chgData name="DeHart, Stephanie" userId="69486e51-f5a3-47fa-a1e8-d600d3da159f" providerId="ADAL" clId="{7404E17A-C343-44ED-806F-BC34B44CACF3}" dt="2025-05-07T18:45:16.657" v="3996" actId="14100"/>
          <ac:spMkLst>
            <pc:docMk/>
            <pc:sldMk cId="0" sldId="278"/>
            <ac:spMk id="791" creationId="{00000000-0000-0000-0000-000000000000}"/>
          </ac:spMkLst>
        </pc:spChg>
        <pc:spChg chg="mod">
          <ac:chgData name="DeHart, Stephanie" userId="69486e51-f5a3-47fa-a1e8-d600d3da159f" providerId="ADAL" clId="{7404E17A-C343-44ED-806F-BC34B44CACF3}" dt="2025-05-07T18:45:14.230" v="3995" actId="14100"/>
          <ac:spMkLst>
            <pc:docMk/>
            <pc:sldMk cId="0" sldId="278"/>
            <ac:spMk id="794" creationId="{00000000-0000-0000-0000-000000000000}"/>
          </ac:spMkLst>
        </pc:spChg>
        <pc:grpChg chg="mod">
          <ac:chgData name="DeHart, Stephanie" userId="69486e51-f5a3-47fa-a1e8-d600d3da159f" providerId="ADAL" clId="{7404E17A-C343-44ED-806F-BC34B44CACF3}" dt="2025-05-07T18:38:12.408" v="3990" actId="1036"/>
          <ac:grpSpMkLst>
            <pc:docMk/>
            <pc:sldMk cId="0" sldId="278"/>
            <ac:grpSpMk id="789" creationId="{00000000-0000-0000-0000-000000000000}"/>
          </ac:grpSpMkLst>
        </pc:grpChg>
        <pc:grpChg chg="mod">
          <ac:chgData name="DeHart, Stephanie" userId="69486e51-f5a3-47fa-a1e8-d600d3da159f" providerId="ADAL" clId="{7404E17A-C343-44ED-806F-BC34B44CACF3}" dt="2025-05-07T18:38:12.408" v="3990" actId="1036"/>
          <ac:grpSpMkLst>
            <pc:docMk/>
            <pc:sldMk cId="0" sldId="278"/>
            <ac:grpSpMk id="792" creationId="{00000000-0000-0000-0000-000000000000}"/>
          </ac:grpSpMkLst>
        </pc:grpChg>
        <pc:picChg chg="mod">
          <ac:chgData name="DeHart, Stephanie" userId="69486e51-f5a3-47fa-a1e8-d600d3da159f" providerId="ADAL" clId="{7404E17A-C343-44ED-806F-BC34B44CACF3}" dt="2025-05-07T18:38:12.408" v="3990" actId="1036"/>
          <ac:picMkLst>
            <pc:docMk/>
            <pc:sldMk cId="0" sldId="278"/>
            <ac:picMk id="780" creationId="{00000000-0000-0000-0000-000000000000}"/>
          </ac:picMkLst>
        </pc:picChg>
        <pc:cxnChg chg="mod">
          <ac:chgData name="DeHart, Stephanie" userId="69486e51-f5a3-47fa-a1e8-d600d3da159f" providerId="ADAL" clId="{7404E17A-C343-44ED-806F-BC34B44CACF3}" dt="2025-05-07T18:46:59.418" v="4019" actId="478"/>
          <ac:cxnSpMkLst>
            <pc:docMk/>
            <pc:sldMk cId="0" sldId="278"/>
            <ac:cxnSpMk id="783" creationId="{00000000-0000-0000-0000-000000000000}"/>
          </ac:cxnSpMkLst>
        </pc:cxnChg>
        <pc:cxnChg chg="mod">
          <ac:chgData name="DeHart, Stephanie" userId="69486e51-f5a3-47fa-a1e8-d600d3da159f" providerId="ADAL" clId="{7404E17A-C343-44ED-806F-BC34B44CACF3}" dt="2025-05-07T18:45:48.584" v="4001" actId="478"/>
          <ac:cxnSpMkLst>
            <pc:docMk/>
            <pc:sldMk cId="0" sldId="278"/>
            <ac:cxnSpMk id="785" creationId="{00000000-0000-0000-0000-000000000000}"/>
          </ac:cxnSpMkLst>
        </pc:cxnChg>
      </pc:sldChg>
      <pc:sldChg chg="addSp delSp modSp del mod modClrScheme chgLayout">
        <pc:chgData name="DeHart, Stephanie" userId="69486e51-f5a3-47fa-a1e8-d600d3da159f" providerId="ADAL" clId="{7404E17A-C343-44ED-806F-BC34B44CACF3}" dt="2025-05-21T00:52:46.217" v="14303" actId="47"/>
        <pc:sldMkLst>
          <pc:docMk/>
          <pc:sldMk cId="1151827564" sldId="279"/>
        </pc:sldMkLst>
        <pc:spChg chg="mod ord">
          <ac:chgData name="DeHart, Stephanie" userId="69486e51-f5a3-47fa-a1e8-d600d3da159f" providerId="ADAL" clId="{7404E17A-C343-44ED-806F-BC34B44CACF3}" dt="2025-05-07T18:54:20.016" v="4079" actId="700"/>
          <ac:spMkLst>
            <pc:docMk/>
            <pc:sldMk cId="1151827564" sldId="279"/>
            <ac:spMk id="2" creationId="{01F942FA-53ED-4D6C-877E-EC6F716BB369}"/>
          </ac:spMkLst>
        </pc:spChg>
        <pc:spChg chg="add mod ord">
          <ac:chgData name="DeHart, Stephanie" userId="69486e51-f5a3-47fa-a1e8-d600d3da159f" providerId="ADAL" clId="{7404E17A-C343-44ED-806F-BC34B44CACF3}" dt="2025-05-07T18:55:38.362" v="4094" actId="167"/>
          <ac:spMkLst>
            <pc:docMk/>
            <pc:sldMk cId="1151827564" sldId="279"/>
            <ac:spMk id="3" creationId="{D2E2BD1F-EEA1-4C5C-AD5A-45D300F03B51}"/>
          </ac:spMkLst>
        </pc:spChg>
        <pc:spChg chg="mod ord">
          <ac:chgData name="DeHart, Stephanie" userId="69486e51-f5a3-47fa-a1e8-d600d3da159f" providerId="ADAL" clId="{7404E17A-C343-44ED-806F-BC34B44CACF3}" dt="2025-05-08T15:06:41.792" v="4106" actId="20577"/>
          <ac:spMkLst>
            <pc:docMk/>
            <pc:sldMk cId="1151827564" sldId="279"/>
            <ac:spMk id="4" creationId="{8477974B-361F-525E-6CC2-6DB3904418A1}"/>
          </ac:spMkLst>
        </pc:spChg>
        <pc:spChg chg="mod">
          <ac:chgData name="DeHart, Stephanie" userId="69486e51-f5a3-47fa-a1e8-d600d3da159f" providerId="ADAL" clId="{7404E17A-C343-44ED-806F-BC34B44CACF3}" dt="2025-05-06T16:42:13.702" v="36"/>
          <ac:spMkLst>
            <pc:docMk/>
            <pc:sldMk cId="1151827564" sldId="279"/>
            <ac:spMk id="5" creationId="{FFA35A09-F0FE-4C1F-22C2-509C61790021}"/>
          </ac:spMkLst>
        </pc:spChg>
        <pc:spChg chg="del">
          <ac:chgData name="DeHart, Stephanie" userId="69486e51-f5a3-47fa-a1e8-d600d3da159f" providerId="ADAL" clId="{7404E17A-C343-44ED-806F-BC34B44CACF3}" dt="2025-05-07T18:54:27.223" v="4081" actId="478"/>
          <ac:spMkLst>
            <pc:docMk/>
            <pc:sldMk cId="1151827564" sldId="279"/>
            <ac:spMk id="801" creationId="{00000000-0000-0000-0000-000000000000}"/>
          </ac:spMkLst>
        </pc:spChg>
        <pc:spChg chg="mod ord">
          <ac:chgData name="DeHart, Stephanie" userId="69486e51-f5a3-47fa-a1e8-d600d3da159f" providerId="ADAL" clId="{7404E17A-C343-44ED-806F-BC34B44CACF3}" dt="2025-05-07T18:55:41.239" v="4095" actId="1076"/>
          <ac:spMkLst>
            <pc:docMk/>
            <pc:sldMk cId="1151827564" sldId="279"/>
            <ac:spMk id="802" creationId="{00000000-0000-0000-0000-000000000000}"/>
          </ac:spMkLst>
        </pc:spChg>
        <pc:spChg chg="del">
          <ac:chgData name="DeHart, Stephanie" userId="69486e51-f5a3-47fa-a1e8-d600d3da159f" providerId="ADAL" clId="{7404E17A-C343-44ED-806F-BC34B44CACF3}" dt="2025-05-07T18:54:38.268" v="4085" actId="478"/>
          <ac:spMkLst>
            <pc:docMk/>
            <pc:sldMk cId="1151827564" sldId="279"/>
            <ac:spMk id="803" creationId="{00000000-0000-0000-0000-000000000000}"/>
          </ac:spMkLst>
        </pc:spChg>
        <pc:spChg chg="mod">
          <ac:chgData name="DeHart, Stephanie" userId="69486e51-f5a3-47fa-a1e8-d600d3da159f" providerId="ADAL" clId="{7404E17A-C343-44ED-806F-BC34B44CACF3}" dt="2025-05-07T18:55:53.371" v="4096" actId="1076"/>
          <ac:spMkLst>
            <pc:docMk/>
            <pc:sldMk cId="1151827564" sldId="279"/>
            <ac:spMk id="804" creationId="{00000000-0000-0000-0000-000000000000}"/>
          </ac:spMkLst>
        </pc:spChg>
        <pc:spChg chg="del">
          <ac:chgData name="DeHart, Stephanie" userId="69486e51-f5a3-47fa-a1e8-d600d3da159f" providerId="ADAL" clId="{7404E17A-C343-44ED-806F-BC34B44CACF3}" dt="2025-05-07T18:54:58.498" v="4091" actId="478"/>
          <ac:spMkLst>
            <pc:docMk/>
            <pc:sldMk cId="1151827564" sldId="279"/>
            <ac:spMk id="805" creationId="{00000000-0000-0000-0000-000000000000}"/>
          </ac:spMkLst>
        </pc:spChg>
      </pc:sldChg>
      <pc:sldChg chg="addSp delSp modSp del mod modClrScheme chgLayout">
        <pc:chgData name="DeHart, Stephanie" userId="69486e51-f5a3-47fa-a1e8-d600d3da159f" providerId="ADAL" clId="{7404E17A-C343-44ED-806F-BC34B44CACF3}" dt="2025-05-08T16:13:09.048" v="4977" actId="47"/>
        <pc:sldMkLst>
          <pc:docMk/>
          <pc:sldMk cId="3809622309" sldId="280"/>
        </pc:sldMkLst>
        <pc:spChg chg="mod ord">
          <ac:chgData name="DeHart, Stephanie" userId="69486e51-f5a3-47fa-a1e8-d600d3da159f" providerId="ADAL" clId="{7404E17A-C343-44ED-806F-BC34B44CACF3}" dt="2025-05-08T15:56:08.481" v="4689" actId="20577"/>
          <ac:spMkLst>
            <pc:docMk/>
            <pc:sldMk cId="3809622309" sldId="280"/>
            <ac:spMk id="2" creationId="{C1F36B6B-0AD9-FC75-1C6D-7929812B8464}"/>
          </ac:spMkLst>
        </pc:spChg>
        <pc:spChg chg="mod ord">
          <ac:chgData name="DeHart, Stephanie" userId="69486e51-f5a3-47fa-a1e8-d600d3da159f" providerId="ADAL" clId="{7404E17A-C343-44ED-806F-BC34B44CACF3}" dt="2025-05-08T15:51:03.073" v="4604" actId="700"/>
          <ac:spMkLst>
            <pc:docMk/>
            <pc:sldMk cId="3809622309" sldId="280"/>
            <ac:spMk id="3" creationId="{C7C61566-4ADE-429E-914A-973F78988B3F}"/>
          </ac:spMkLst>
        </pc:spChg>
        <pc:spChg chg="mod">
          <ac:chgData name="DeHart, Stephanie" userId="69486e51-f5a3-47fa-a1e8-d600d3da159f" providerId="ADAL" clId="{7404E17A-C343-44ED-806F-BC34B44CACF3}" dt="2025-05-06T16:42:13.702" v="36"/>
          <ac:spMkLst>
            <pc:docMk/>
            <pc:sldMk cId="3809622309" sldId="280"/>
            <ac:spMk id="4" creationId="{094889DC-EFCF-C3FA-B730-D5349F85D64E}"/>
          </ac:spMkLst>
        </pc:spChg>
        <pc:spChg chg="add mod ord">
          <ac:chgData name="DeHart, Stephanie" userId="69486e51-f5a3-47fa-a1e8-d600d3da159f" providerId="ADAL" clId="{7404E17A-C343-44ED-806F-BC34B44CACF3}" dt="2025-05-08T15:52:23.596" v="4661" actId="12"/>
          <ac:spMkLst>
            <pc:docMk/>
            <pc:sldMk cId="3809622309" sldId="280"/>
            <ac:spMk id="4" creationId="{A927224E-DF1E-4904-BB54-2F0A1911134A}"/>
          </ac:spMkLst>
        </pc:spChg>
        <pc:spChg chg="add mod ord">
          <ac:chgData name="DeHart, Stephanie" userId="69486e51-f5a3-47fa-a1e8-d600d3da159f" providerId="ADAL" clId="{7404E17A-C343-44ED-806F-BC34B44CACF3}" dt="2025-05-08T15:52:25.337" v="4662" actId="12"/>
          <ac:spMkLst>
            <pc:docMk/>
            <pc:sldMk cId="3809622309" sldId="280"/>
            <ac:spMk id="5" creationId="{E178641D-57D5-46E3-9569-6436884DC3F4}"/>
          </ac:spMkLst>
        </pc:spChg>
        <pc:spChg chg="del">
          <ac:chgData name="DeHart, Stephanie" userId="69486e51-f5a3-47fa-a1e8-d600d3da159f" providerId="ADAL" clId="{7404E17A-C343-44ED-806F-BC34B44CACF3}" dt="2025-05-08T15:51:48.691" v="4628" actId="478"/>
          <ac:spMkLst>
            <pc:docMk/>
            <pc:sldMk cId="3809622309" sldId="280"/>
            <ac:spMk id="814" creationId="{00000000-0000-0000-0000-000000000000}"/>
          </ac:spMkLst>
        </pc:spChg>
        <pc:spChg chg="del">
          <ac:chgData name="DeHart, Stephanie" userId="69486e51-f5a3-47fa-a1e8-d600d3da159f" providerId="ADAL" clId="{7404E17A-C343-44ED-806F-BC34B44CACF3}" dt="2025-05-08T15:52:05.778" v="4633" actId="478"/>
          <ac:spMkLst>
            <pc:docMk/>
            <pc:sldMk cId="3809622309" sldId="280"/>
            <ac:spMk id="816" creationId="{00000000-0000-0000-0000-000000000000}"/>
          </ac:spMkLst>
        </pc:spChg>
        <pc:cxnChg chg="del">
          <ac:chgData name="DeHart, Stephanie" userId="69486e51-f5a3-47fa-a1e8-d600d3da159f" providerId="ADAL" clId="{7404E17A-C343-44ED-806F-BC34B44CACF3}" dt="2025-05-08T15:52:08.928" v="4634" actId="478"/>
          <ac:cxnSpMkLst>
            <pc:docMk/>
            <pc:sldMk cId="3809622309" sldId="280"/>
            <ac:cxnSpMk id="815" creationId="{00000000-0000-0000-0000-000000000000}"/>
          </ac:cxnSpMkLst>
        </pc:cxnChg>
      </pc:sldChg>
      <pc:sldChg chg="addSp delSp modSp mod modClrScheme modAnim chgLayout">
        <pc:chgData name="DeHart, Stephanie" userId="69486e51-f5a3-47fa-a1e8-d600d3da159f" providerId="ADAL" clId="{7404E17A-C343-44ED-806F-BC34B44CACF3}" dt="2025-05-08T16:16:11.070" v="5060"/>
        <pc:sldMkLst>
          <pc:docMk/>
          <pc:sldMk cId="0" sldId="281"/>
        </pc:sldMkLst>
        <pc:spChg chg="mod ord">
          <ac:chgData name="DeHart, Stephanie" userId="69486e51-f5a3-47fa-a1e8-d600d3da159f" providerId="ADAL" clId="{7404E17A-C343-44ED-806F-BC34B44CACF3}" dt="2025-05-08T16:13:32.596" v="4982" actId="700"/>
          <ac:spMkLst>
            <pc:docMk/>
            <pc:sldMk cId="0" sldId="281"/>
            <ac:spMk id="2" creationId="{8E1A1200-4612-4056-8289-EEDFEC5BCA3D}"/>
          </ac:spMkLst>
        </pc:spChg>
        <pc:spChg chg="add mod ord">
          <ac:chgData name="DeHart, Stephanie" userId="69486e51-f5a3-47fa-a1e8-d600d3da159f" providerId="ADAL" clId="{7404E17A-C343-44ED-806F-BC34B44CACF3}" dt="2025-05-08T16:15:47.202" v="5057" actId="113"/>
          <ac:spMkLst>
            <pc:docMk/>
            <pc:sldMk cId="0" sldId="281"/>
            <ac:spMk id="3" creationId="{D143AD81-5D11-40D4-9D8F-54387B9120C9}"/>
          </ac:spMkLst>
        </pc:spChg>
        <pc:spChg chg="mod ord">
          <ac:chgData name="DeHart, Stephanie" userId="69486e51-f5a3-47fa-a1e8-d600d3da159f" providerId="ADAL" clId="{7404E17A-C343-44ED-806F-BC34B44CACF3}" dt="2025-05-08T16:13:50.003" v="4997" actId="20577"/>
          <ac:spMkLst>
            <pc:docMk/>
            <pc:sldMk cId="0" sldId="281"/>
            <ac:spMk id="4" creationId="{493700E5-E6AF-567B-B0F3-8C0D722B0B4B}"/>
          </ac:spMkLst>
        </pc:spChg>
        <pc:spChg chg="mod">
          <ac:chgData name="DeHart, Stephanie" userId="69486e51-f5a3-47fa-a1e8-d600d3da159f" providerId="ADAL" clId="{7404E17A-C343-44ED-806F-BC34B44CACF3}" dt="2025-05-06T16:42:13.702" v="36"/>
          <ac:spMkLst>
            <pc:docMk/>
            <pc:sldMk cId="0" sldId="281"/>
            <ac:spMk id="5" creationId="{3F482519-7F57-12BE-1D76-D83CF5FB32E3}"/>
          </ac:spMkLst>
        </pc:spChg>
        <pc:spChg chg="add mod ord">
          <ac:chgData name="DeHart, Stephanie" userId="69486e51-f5a3-47fa-a1e8-d600d3da159f" providerId="ADAL" clId="{7404E17A-C343-44ED-806F-BC34B44CACF3}" dt="2025-05-08T16:15:01.083" v="5050" actId="1076"/>
          <ac:spMkLst>
            <pc:docMk/>
            <pc:sldMk cId="0" sldId="281"/>
            <ac:spMk id="5" creationId="{D571A0BD-AE5F-456D-AAD8-2D318E6DD5BF}"/>
          </ac:spMkLst>
        </pc:spChg>
        <pc:spChg chg="del mod">
          <ac:chgData name="DeHart, Stephanie" userId="69486e51-f5a3-47fa-a1e8-d600d3da159f" providerId="ADAL" clId="{7404E17A-C343-44ED-806F-BC34B44CACF3}" dt="2025-05-08T16:14:13.826" v="5017" actId="478"/>
          <ac:spMkLst>
            <pc:docMk/>
            <pc:sldMk cId="0" sldId="281"/>
            <ac:spMk id="825" creationId="{00000000-0000-0000-0000-000000000000}"/>
          </ac:spMkLst>
        </pc:spChg>
        <pc:spChg chg="del">
          <ac:chgData name="DeHart, Stephanie" userId="69486e51-f5a3-47fa-a1e8-d600d3da159f" providerId="ADAL" clId="{7404E17A-C343-44ED-806F-BC34B44CACF3}" dt="2025-05-08T16:13:54.061" v="4998" actId="478"/>
          <ac:spMkLst>
            <pc:docMk/>
            <pc:sldMk cId="0" sldId="281"/>
            <ac:spMk id="832" creationId="{00000000-0000-0000-0000-000000000000}"/>
          </ac:spMkLst>
        </pc:spChg>
        <pc:spChg chg="mod">
          <ac:chgData name="DeHart, Stephanie" userId="69486e51-f5a3-47fa-a1e8-d600d3da159f" providerId="ADAL" clId="{7404E17A-C343-44ED-806F-BC34B44CACF3}" dt="2025-05-08T16:14:54.654" v="5047" actId="14100"/>
          <ac:spMkLst>
            <pc:docMk/>
            <pc:sldMk cId="0" sldId="281"/>
            <ac:spMk id="833" creationId="{00000000-0000-0000-0000-000000000000}"/>
          </ac:spMkLst>
        </pc:spChg>
        <pc:spChg chg="mod">
          <ac:chgData name="DeHart, Stephanie" userId="69486e51-f5a3-47fa-a1e8-d600d3da159f" providerId="ADAL" clId="{7404E17A-C343-44ED-806F-BC34B44CACF3}" dt="2025-05-08T16:14:57.871" v="5048" actId="1076"/>
          <ac:spMkLst>
            <pc:docMk/>
            <pc:sldMk cId="0" sldId="281"/>
            <ac:spMk id="834" creationId="{00000000-0000-0000-0000-000000000000}"/>
          </ac:spMkLst>
        </pc:spChg>
        <pc:spChg chg="mod">
          <ac:chgData name="DeHart, Stephanie" userId="69486e51-f5a3-47fa-a1e8-d600d3da159f" providerId="ADAL" clId="{7404E17A-C343-44ED-806F-BC34B44CACF3}" dt="2025-05-08T16:15:15.350" v="5054" actId="1076"/>
          <ac:spMkLst>
            <pc:docMk/>
            <pc:sldMk cId="0" sldId="281"/>
            <ac:spMk id="835" creationId="{00000000-0000-0000-0000-000000000000}"/>
          </ac:spMkLst>
        </pc:spChg>
        <pc:spChg chg="mod">
          <ac:chgData name="DeHart, Stephanie" userId="69486e51-f5a3-47fa-a1e8-d600d3da159f" providerId="ADAL" clId="{7404E17A-C343-44ED-806F-BC34B44CACF3}" dt="2025-05-08T16:15:22.206" v="5056" actId="2711"/>
          <ac:spMkLst>
            <pc:docMk/>
            <pc:sldMk cId="0" sldId="281"/>
            <ac:spMk id="836" creationId="{00000000-0000-0000-0000-000000000000}"/>
          </ac:spMkLst>
        </pc:spChg>
        <pc:grpChg chg="mod">
          <ac:chgData name="DeHart, Stephanie" userId="69486e51-f5a3-47fa-a1e8-d600d3da159f" providerId="ADAL" clId="{7404E17A-C343-44ED-806F-BC34B44CACF3}" dt="2025-05-08T16:15:06.765" v="5053" actId="1036"/>
          <ac:grpSpMkLst>
            <pc:docMk/>
            <pc:sldMk cId="0" sldId="281"/>
            <ac:grpSpMk id="826" creationId="{00000000-0000-0000-0000-000000000000}"/>
          </ac:grpSpMkLst>
        </pc:grpChg>
        <pc:grpChg chg="mod">
          <ac:chgData name="DeHart, Stephanie" userId="69486e51-f5a3-47fa-a1e8-d600d3da159f" providerId="ADAL" clId="{7404E17A-C343-44ED-806F-BC34B44CACF3}" dt="2025-05-08T16:14:43.758" v="5044" actId="1035"/>
          <ac:grpSpMkLst>
            <pc:docMk/>
            <pc:sldMk cId="0" sldId="281"/>
            <ac:grpSpMk id="829" creationId="{00000000-0000-0000-0000-000000000000}"/>
          </ac:grpSpMkLst>
        </pc:grpChg>
      </pc:sldChg>
      <pc:sldChg chg="addSp delSp modSp mod modClrScheme chgLayout">
        <pc:chgData name="DeHart, Stephanie" userId="69486e51-f5a3-47fa-a1e8-d600d3da159f" providerId="ADAL" clId="{7404E17A-C343-44ED-806F-BC34B44CACF3}" dt="2025-05-08T16:19:57.055" v="5165" actId="208"/>
        <pc:sldMkLst>
          <pc:docMk/>
          <pc:sldMk cId="0" sldId="282"/>
        </pc:sldMkLst>
        <pc:spChg chg="mod ord">
          <ac:chgData name="DeHart, Stephanie" userId="69486e51-f5a3-47fa-a1e8-d600d3da159f" providerId="ADAL" clId="{7404E17A-C343-44ED-806F-BC34B44CACF3}" dt="2025-05-08T16:19:24.733" v="5158" actId="700"/>
          <ac:spMkLst>
            <pc:docMk/>
            <pc:sldMk cId="0" sldId="282"/>
            <ac:spMk id="2" creationId="{6A9A22AC-5252-37CC-84DA-8F720ECB09C2}"/>
          </ac:spMkLst>
        </pc:spChg>
        <pc:spChg chg="mod ord">
          <ac:chgData name="DeHart, Stephanie" userId="69486e51-f5a3-47fa-a1e8-d600d3da159f" providerId="ADAL" clId="{7404E17A-C343-44ED-806F-BC34B44CACF3}" dt="2025-05-08T16:19:24.733" v="5158" actId="700"/>
          <ac:spMkLst>
            <pc:docMk/>
            <pc:sldMk cId="0" sldId="282"/>
            <ac:spMk id="3" creationId="{334D9F12-70B1-4F5D-B87E-6C65346828BD}"/>
          </ac:spMkLst>
        </pc:spChg>
        <pc:spChg chg="add del mod ord">
          <ac:chgData name="DeHart, Stephanie" userId="69486e51-f5a3-47fa-a1e8-d600d3da159f" providerId="ADAL" clId="{7404E17A-C343-44ED-806F-BC34B44CACF3}" dt="2025-05-08T16:17:08.986" v="5079" actId="700"/>
          <ac:spMkLst>
            <pc:docMk/>
            <pc:sldMk cId="0" sldId="282"/>
            <ac:spMk id="4" creationId="{48090206-EBD3-4234-A545-59F0C48F40B2}"/>
          </ac:spMkLst>
        </pc:spChg>
        <pc:spChg chg="mod">
          <ac:chgData name="DeHart, Stephanie" userId="69486e51-f5a3-47fa-a1e8-d600d3da159f" providerId="ADAL" clId="{7404E17A-C343-44ED-806F-BC34B44CACF3}" dt="2025-05-06T16:42:13.702" v="36"/>
          <ac:spMkLst>
            <pc:docMk/>
            <pc:sldMk cId="0" sldId="282"/>
            <ac:spMk id="4" creationId="{6366F3EC-D82B-3D57-DF42-62A6B1CD1CD3}"/>
          </ac:spMkLst>
        </pc:spChg>
        <pc:spChg chg="add del mod ord">
          <ac:chgData name="DeHart, Stephanie" userId="69486e51-f5a3-47fa-a1e8-d600d3da159f" providerId="ADAL" clId="{7404E17A-C343-44ED-806F-BC34B44CACF3}" dt="2025-05-08T16:17:08.986" v="5079" actId="700"/>
          <ac:spMkLst>
            <pc:docMk/>
            <pc:sldMk cId="0" sldId="282"/>
            <ac:spMk id="5" creationId="{95B8B09A-95E7-4FFE-B416-A0C84ABD54D2}"/>
          </ac:spMkLst>
        </pc:spChg>
        <pc:spChg chg="add del mod ord">
          <ac:chgData name="DeHart, Stephanie" userId="69486e51-f5a3-47fa-a1e8-d600d3da159f" providerId="ADAL" clId="{7404E17A-C343-44ED-806F-BC34B44CACF3}" dt="2025-05-08T16:19:24.733" v="5158" actId="700"/>
          <ac:spMkLst>
            <pc:docMk/>
            <pc:sldMk cId="0" sldId="282"/>
            <ac:spMk id="6" creationId="{A327B9DB-05EE-4686-A5CE-08FC4C741304}"/>
          </ac:spMkLst>
        </pc:spChg>
        <pc:spChg chg="mod">
          <ac:chgData name="DeHart, Stephanie" userId="69486e51-f5a3-47fa-a1e8-d600d3da159f" providerId="ADAL" clId="{7404E17A-C343-44ED-806F-BC34B44CACF3}" dt="2025-05-08T16:19:57.055" v="5165" actId="208"/>
          <ac:spMkLst>
            <pc:docMk/>
            <pc:sldMk cId="0" sldId="282"/>
            <ac:spMk id="845" creationId="{00000000-0000-0000-0000-000000000000}"/>
          </ac:spMkLst>
        </pc:spChg>
        <pc:spChg chg="mod">
          <ac:chgData name="DeHart, Stephanie" userId="69486e51-f5a3-47fa-a1e8-d600d3da159f" providerId="ADAL" clId="{7404E17A-C343-44ED-806F-BC34B44CACF3}" dt="2025-05-08T16:19:49.336" v="5163" actId="207"/>
          <ac:spMkLst>
            <pc:docMk/>
            <pc:sldMk cId="0" sldId="282"/>
            <ac:spMk id="847" creationId="{00000000-0000-0000-0000-000000000000}"/>
          </ac:spMkLst>
        </pc:spChg>
        <pc:picChg chg="add del mod ord">
          <ac:chgData name="DeHart, Stephanie" userId="69486e51-f5a3-47fa-a1e8-d600d3da159f" providerId="ADAL" clId="{7404E17A-C343-44ED-806F-BC34B44CACF3}" dt="2025-05-08T16:19:06.493" v="5153"/>
          <ac:picMkLst>
            <pc:docMk/>
            <pc:sldMk cId="0" sldId="282"/>
            <ac:picMk id="12" creationId="{7A1C4183-C4CF-45C4-BA49-88F12849D104}"/>
          </ac:picMkLst>
        </pc:picChg>
        <pc:picChg chg="add del">
          <ac:chgData name="DeHart, Stephanie" userId="69486e51-f5a3-47fa-a1e8-d600d3da159f" providerId="ADAL" clId="{7404E17A-C343-44ED-806F-BC34B44CACF3}" dt="2025-05-08T16:19:06.493" v="5154" actId="21"/>
          <ac:picMkLst>
            <pc:docMk/>
            <pc:sldMk cId="0" sldId="282"/>
            <ac:picMk id="843" creationId="{00000000-0000-0000-0000-000000000000}"/>
          </ac:picMkLst>
        </pc:picChg>
      </pc:sldChg>
      <pc:sldChg chg="modSp del">
        <pc:chgData name="DeHart, Stephanie" userId="69486e51-f5a3-47fa-a1e8-d600d3da159f" providerId="ADAL" clId="{7404E17A-C343-44ED-806F-BC34B44CACF3}" dt="2025-05-09T15:59:50.257" v="9501" actId="47"/>
        <pc:sldMkLst>
          <pc:docMk/>
          <pc:sldMk cId="0" sldId="284"/>
        </pc:sldMkLst>
        <pc:spChg chg="mod">
          <ac:chgData name="DeHart, Stephanie" userId="69486e51-f5a3-47fa-a1e8-d600d3da159f" providerId="ADAL" clId="{7404E17A-C343-44ED-806F-BC34B44CACF3}" dt="2025-05-06T16:42:13.702" v="36"/>
          <ac:spMkLst>
            <pc:docMk/>
            <pc:sldMk cId="0" sldId="284"/>
            <ac:spMk id="4" creationId="{3AC72587-DCDF-9DB1-2BA3-5DE6F414CD87}"/>
          </ac:spMkLst>
        </pc:spChg>
      </pc:sldChg>
      <pc:sldChg chg="addSp delSp modSp mod modClrScheme delAnim modAnim chgLayout modNotesTx">
        <pc:chgData name="DeHart, Stephanie" userId="69486e51-f5a3-47fa-a1e8-d600d3da159f" providerId="ADAL" clId="{7404E17A-C343-44ED-806F-BC34B44CACF3}" dt="2025-05-09T16:04:03.505" v="9559" actId="20577"/>
        <pc:sldMkLst>
          <pc:docMk/>
          <pc:sldMk cId="0" sldId="285"/>
        </pc:sldMkLst>
        <pc:spChg chg="mod ord">
          <ac:chgData name="DeHart, Stephanie" userId="69486e51-f5a3-47fa-a1e8-d600d3da159f" providerId="ADAL" clId="{7404E17A-C343-44ED-806F-BC34B44CACF3}" dt="2025-05-09T16:04:03.505" v="9559" actId="20577"/>
          <ac:spMkLst>
            <pc:docMk/>
            <pc:sldMk cId="0" sldId="285"/>
            <ac:spMk id="2" creationId="{865F65A6-74EB-99C8-8FAC-8EA45A4124A8}"/>
          </ac:spMkLst>
        </pc:spChg>
        <pc:spChg chg="mod ord">
          <ac:chgData name="DeHart, Stephanie" userId="69486e51-f5a3-47fa-a1e8-d600d3da159f" providerId="ADAL" clId="{7404E17A-C343-44ED-806F-BC34B44CACF3}" dt="2025-05-09T16:01:48.558" v="9531" actId="700"/>
          <ac:spMkLst>
            <pc:docMk/>
            <pc:sldMk cId="0" sldId="285"/>
            <ac:spMk id="3" creationId="{154E3DC8-513B-4306-B78F-84FB13228898}"/>
          </ac:spMkLst>
        </pc:spChg>
        <pc:spChg chg="add del mod ord">
          <ac:chgData name="DeHart, Stephanie" userId="69486e51-f5a3-47fa-a1e8-d600d3da159f" providerId="ADAL" clId="{7404E17A-C343-44ED-806F-BC34B44CACF3}" dt="2025-05-09T16:01:37.413" v="9527" actId="700"/>
          <ac:spMkLst>
            <pc:docMk/>
            <pc:sldMk cId="0" sldId="285"/>
            <ac:spMk id="4" creationId="{602B4F39-6ACB-45DA-AE2A-CFC3A4900A77}"/>
          </ac:spMkLst>
        </pc:spChg>
        <pc:spChg chg="mod">
          <ac:chgData name="DeHart, Stephanie" userId="69486e51-f5a3-47fa-a1e8-d600d3da159f" providerId="ADAL" clId="{7404E17A-C343-44ED-806F-BC34B44CACF3}" dt="2025-05-06T16:42:13.702" v="36"/>
          <ac:spMkLst>
            <pc:docMk/>
            <pc:sldMk cId="0" sldId="285"/>
            <ac:spMk id="4" creationId="{D7484834-357A-F75F-AC72-B647D70DF636}"/>
          </ac:spMkLst>
        </pc:spChg>
        <pc:spChg chg="add del mod ord">
          <ac:chgData name="DeHart, Stephanie" userId="69486e51-f5a3-47fa-a1e8-d600d3da159f" providerId="ADAL" clId="{7404E17A-C343-44ED-806F-BC34B44CACF3}" dt="2025-05-09T16:01:37.413" v="9527" actId="700"/>
          <ac:spMkLst>
            <pc:docMk/>
            <pc:sldMk cId="0" sldId="285"/>
            <ac:spMk id="5" creationId="{0B869C2B-CBF8-4CAA-A7F4-CBB545F43493}"/>
          </ac:spMkLst>
        </pc:spChg>
        <pc:spChg chg="add del mod ord">
          <ac:chgData name="DeHart, Stephanie" userId="69486e51-f5a3-47fa-a1e8-d600d3da159f" providerId="ADAL" clId="{7404E17A-C343-44ED-806F-BC34B44CACF3}" dt="2025-05-09T16:01:48.558" v="9531" actId="700"/>
          <ac:spMkLst>
            <pc:docMk/>
            <pc:sldMk cId="0" sldId="285"/>
            <ac:spMk id="6" creationId="{E9CF0C56-8A5B-4774-A8EA-00DCEF742F40}"/>
          </ac:spMkLst>
        </pc:spChg>
        <pc:spChg chg="add del mod ord">
          <ac:chgData name="DeHart, Stephanie" userId="69486e51-f5a3-47fa-a1e8-d600d3da159f" providerId="ADAL" clId="{7404E17A-C343-44ED-806F-BC34B44CACF3}" dt="2025-05-09T16:02:12.114" v="9538" actId="478"/>
          <ac:spMkLst>
            <pc:docMk/>
            <pc:sldMk cId="0" sldId="285"/>
            <ac:spMk id="7" creationId="{AF1C0253-5AC5-4698-8A89-19B1E40F05BD}"/>
          </ac:spMkLst>
        </pc:spChg>
        <pc:spChg chg="add mod ord">
          <ac:chgData name="DeHart, Stephanie" userId="69486e51-f5a3-47fa-a1e8-d600d3da159f" providerId="ADAL" clId="{7404E17A-C343-44ED-806F-BC34B44CACF3}" dt="2025-05-09T16:01:57.962" v="9535" actId="12"/>
          <ac:spMkLst>
            <pc:docMk/>
            <pc:sldMk cId="0" sldId="285"/>
            <ac:spMk id="8" creationId="{2368D395-58DC-44A5-868F-6DC67F74E8D7}"/>
          </ac:spMkLst>
        </pc:spChg>
        <pc:spChg chg="del">
          <ac:chgData name="DeHart, Stephanie" userId="69486e51-f5a3-47fa-a1e8-d600d3da159f" providerId="ADAL" clId="{7404E17A-C343-44ED-806F-BC34B44CACF3}" dt="2025-05-09T16:01:43.248" v="9528" actId="478"/>
          <ac:spMkLst>
            <pc:docMk/>
            <pc:sldMk cId="0" sldId="285"/>
            <ac:spMk id="887" creationId="{00000000-0000-0000-0000-000000000000}"/>
          </ac:spMkLst>
        </pc:spChg>
      </pc:sldChg>
      <pc:sldChg chg="addSp delSp modSp mod modClrScheme delAnim modAnim chgLayout">
        <pc:chgData name="DeHart, Stephanie" userId="69486e51-f5a3-47fa-a1e8-d600d3da159f" providerId="ADAL" clId="{7404E17A-C343-44ED-806F-BC34B44CACF3}" dt="2025-05-09T16:10:31.056" v="9578" actId="20577"/>
        <pc:sldMkLst>
          <pc:docMk/>
          <pc:sldMk cId="0" sldId="286"/>
        </pc:sldMkLst>
        <pc:spChg chg="add del mod ord">
          <ac:chgData name="DeHart, Stephanie" userId="69486e51-f5a3-47fa-a1e8-d600d3da159f" providerId="ADAL" clId="{7404E17A-C343-44ED-806F-BC34B44CACF3}" dt="2025-05-09T16:10:09.868" v="9563"/>
          <ac:spMkLst>
            <pc:docMk/>
            <pc:sldMk cId="0" sldId="286"/>
            <ac:spMk id="2" creationId="{3E5778E2-022F-4F29-88B6-0C141BD71722}"/>
          </ac:spMkLst>
        </pc:spChg>
        <pc:spChg chg="mod">
          <ac:chgData name="DeHart, Stephanie" userId="69486e51-f5a3-47fa-a1e8-d600d3da159f" providerId="ADAL" clId="{7404E17A-C343-44ED-806F-BC34B44CACF3}" dt="2025-05-06T16:42:13.702" v="36"/>
          <ac:spMkLst>
            <pc:docMk/>
            <pc:sldMk cId="0" sldId="286"/>
            <ac:spMk id="2" creationId="{D52A869C-6093-90C3-7FD2-6344BDB85788}"/>
          </ac:spMkLst>
        </pc:spChg>
        <pc:spChg chg="del mod ord">
          <ac:chgData name="DeHart, Stephanie" userId="69486e51-f5a3-47fa-a1e8-d600d3da159f" providerId="ADAL" clId="{7404E17A-C343-44ED-806F-BC34B44CACF3}" dt="2025-05-09T16:10:03.478" v="9560" actId="700"/>
          <ac:spMkLst>
            <pc:docMk/>
            <pc:sldMk cId="0" sldId="286"/>
            <ac:spMk id="3" creationId="{9B860626-79CE-9714-7AE4-3DBB5176BF38}"/>
          </ac:spMkLst>
        </pc:spChg>
        <pc:spChg chg="mod ord">
          <ac:chgData name="DeHart, Stephanie" userId="69486e51-f5a3-47fa-a1e8-d600d3da159f" providerId="ADAL" clId="{7404E17A-C343-44ED-806F-BC34B44CACF3}" dt="2025-05-09T16:10:03.478" v="9560" actId="700"/>
          <ac:spMkLst>
            <pc:docMk/>
            <pc:sldMk cId="0" sldId="286"/>
            <ac:spMk id="4" creationId="{13C93E71-8D7D-4DC5-9FEF-CD1560177C6E}"/>
          </ac:spMkLst>
        </pc:spChg>
        <pc:spChg chg="add del mod ord">
          <ac:chgData name="DeHart, Stephanie" userId="69486e51-f5a3-47fa-a1e8-d600d3da159f" providerId="ADAL" clId="{7404E17A-C343-44ED-806F-BC34B44CACF3}" dt="2025-05-09T16:10:12.038" v="9565"/>
          <ac:spMkLst>
            <pc:docMk/>
            <pc:sldMk cId="0" sldId="286"/>
            <ac:spMk id="5" creationId="{B93CB0D8-2F9A-44AF-981D-4F262D494793}"/>
          </ac:spMkLst>
        </pc:spChg>
        <pc:spChg chg="mod ord">
          <ac:chgData name="DeHart, Stephanie" userId="69486e51-f5a3-47fa-a1e8-d600d3da159f" providerId="ADAL" clId="{7404E17A-C343-44ED-806F-BC34B44CACF3}" dt="2025-05-09T16:10:31.056" v="9578" actId="20577"/>
          <ac:spMkLst>
            <pc:docMk/>
            <pc:sldMk cId="0" sldId="286"/>
            <ac:spMk id="913" creationId="{00000000-0000-0000-0000-000000000000}"/>
          </ac:spMkLst>
        </pc:spChg>
        <pc:picChg chg="add mod">
          <ac:chgData name="DeHart, Stephanie" userId="69486e51-f5a3-47fa-a1e8-d600d3da159f" providerId="ADAL" clId="{7404E17A-C343-44ED-806F-BC34B44CACF3}" dt="2025-05-09T16:10:09.868" v="9563"/>
          <ac:picMkLst>
            <pc:docMk/>
            <pc:sldMk cId="0" sldId="286"/>
            <ac:picMk id="9" creationId="{8074FB03-3C4F-4678-B948-F6AD893C3777}"/>
          </ac:picMkLst>
        </pc:picChg>
        <pc:picChg chg="add mod">
          <ac:chgData name="DeHart, Stephanie" userId="69486e51-f5a3-47fa-a1e8-d600d3da159f" providerId="ADAL" clId="{7404E17A-C343-44ED-806F-BC34B44CACF3}" dt="2025-05-09T16:10:12.038" v="9565"/>
          <ac:picMkLst>
            <pc:docMk/>
            <pc:sldMk cId="0" sldId="286"/>
            <ac:picMk id="10" creationId="{5C168D35-10A8-463B-A270-2A8E9033BAEE}"/>
          </ac:picMkLst>
        </pc:picChg>
        <pc:picChg chg="del">
          <ac:chgData name="DeHart, Stephanie" userId="69486e51-f5a3-47fa-a1e8-d600d3da159f" providerId="ADAL" clId="{7404E17A-C343-44ED-806F-BC34B44CACF3}" dt="2025-05-09T16:10:08.912" v="9562" actId="21"/>
          <ac:picMkLst>
            <pc:docMk/>
            <pc:sldMk cId="0" sldId="286"/>
            <ac:picMk id="914" creationId="{00000000-0000-0000-0000-000000000000}"/>
          </ac:picMkLst>
        </pc:picChg>
        <pc:picChg chg="del">
          <ac:chgData name="DeHart, Stephanie" userId="69486e51-f5a3-47fa-a1e8-d600d3da159f" providerId="ADAL" clId="{7404E17A-C343-44ED-806F-BC34B44CACF3}" dt="2025-05-09T16:10:11.207" v="9564" actId="21"/>
          <ac:picMkLst>
            <pc:docMk/>
            <pc:sldMk cId="0" sldId="286"/>
            <ac:picMk id="915" creationId="{00000000-0000-0000-0000-000000000000}"/>
          </ac:picMkLst>
        </pc:picChg>
      </pc:sldChg>
      <pc:sldChg chg="modSp mod modClrScheme chgLayout modNotesTx">
        <pc:chgData name="DeHart, Stephanie" userId="69486e51-f5a3-47fa-a1e8-d600d3da159f" providerId="ADAL" clId="{7404E17A-C343-44ED-806F-BC34B44CACF3}" dt="2025-05-09T16:13:40.416" v="9605"/>
        <pc:sldMkLst>
          <pc:docMk/>
          <pc:sldMk cId="0" sldId="287"/>
        </pc:sldMkLst>
        <pc:spChg chg="mod">
          <ac:chgData name="DeHart, Stephanie" userId="69486e51-f5a3-47fa-a1e8-d600d3da159f" providerId="ADAL" clId="{7404E17A-C343-44ED-806F-BC34B44CACF3}" dt="2025-05-06T16:42:13.702" v="36"/>
          <ac:spMkLst>
            <pc:docMk/>
            <pc:sldMk cId="0" sldId="287"/>
            <ac:spMk id="2" creationId="{888512F7-338F-EC0F-9BEE-70B56FF50278}"/>
          </ac:spMkLst>
        </pc:spChg>
        <pc:spChg chg="mod ord">
          <ac:chgData name="DeHart, Stephanie" userId="69486e51-f5a3-47fa-a1e8-d600d3da159f" providerId="ADAL" clId="{7404E17A-C343-44ED-806F-BC34B44CACF3}" dt="2025-05-09T16:11:42.771" v="9579" actId="700"/>
          <ac:spMkLst>
            <pc:docMk/>
            <pc:sldMk cId="0" sldId="287"/>
            <ac:spMk id="3" creationId="{B32E9C3F-BA59-4307-A8ED-673F302967DA}"/>
          </ac:spMkLst>
        </pc:spChg>
        <pc:spChg chg="mod ord">
          <ac:chgData name="DeHart, Stephanie" userId="69486e51-f5a3-47fa-a1e8-d600d3da159f" providerId="ADAL" clId="{7404E17A-C343-44ED-806F-BC34B44CACF3}" dt="2025-05-09T16:12:06.785" v="9602" actId="20577"/>
          <ac:spMkLst>
            <pc:docMk/>
            <pc:sldMk cId="0" sldId="287"/>
            <ac:spMk id="921" creationId="{00000000-0000-0000-0000-000000000000}"/>
          </ac:spMkLst>
        </pc:spChg>
      </pc:sldChg>
      <pc:sldChg chg="modSp mod modClrScheme chgLayout modNotesTx">
        <pc:chgData name="DeHart, Stephanie" userId="69486e51-f5a3-47fa-a1e8-d600d3da159f" providerId="ADAL" clId="{7404E17A-C343-44ED-806F-BC34B44CACF3}" dt="2025-05-09T16:16:21.125" v="9674" actId="20577"/>
        <pc:sldMkLst>
          <pc:docMk/>
          <pc:sldMk cId="0" sldId="288"/>
        </pc:sldMkLst>
        <pc:spChg chg="mod">
          <ac:chgData name="DeHart, Stephanie" userId="69486e51-f5a3-47fa-a1e8-d600d3da159f" providerId="ADAL" clId="{7404E17A-C343-44ED-806F-BC34B44CACF3}" dt="2025-05-06T16:42:13.702" v="36"/>
          <ac:spMkLst>
            <pc:docMk/>
            <pc:sldMk cId="0" sldId="288"/>
            <ac:spMk id="2" creationId="{8234B735-6308-41FB-1D0C-AEA6F0170D47}"/>
          </ac:spMkLst>
        </pc:spChg>
        <pc:spChg chg="mod ord">
          <ac:chgData name="DeHart, Stephanie" userId="69486e51-f5a3-47fa-a1e8-d600d3da159f" providerId="ADAL" clId="{7404E17A-C343-44ED-806F-BC34B44CACF3}" dt="2025-05-09T16:14:10.159" v="9606" actId="700"/>
          <ac:spMkLst>
            <pc:docMk/>
            <pc:sldMk cId="0" sldId="288"/>
            <ac:spMk id="3" creationId="{4FFA2EAD-7844-4197-87FC-4D2FE291115E}"/>
          </ac:spMkLst>
        </pc:spChg>
        <pc:spChg chg="mod ord">
          <ac:chgData name="DeHart, Stephanie" userId="69486e51-f5a3-47fa-a1e8-d600d3da159f" providerId="ADAL" clId="{7404E17A-C343-44ED-806F-BC34B44CACF3}" dt="2025-05-09T16:14:27.834" v="9619" actId="20577"/>
          <ac:spMkLst>
            <pc:docMk/>
            <pc:sldMk cId="0" sldId="288"/>
            <ac:spMk id="937" creationId="{00000000-0000-0000-0000-000000000000}"/>
          </ac:spMkLst>
        </pc:spChg>
        <pc:spChg chg="mod ord">
          <ac:chgData name="DeHart, Stephanie" userId="69486e51-f5a3-47fa-a1e8-d600d3da159f" providerId="ADAL" clId="{7404E17A-C343-44ED-806F-BC34B44CACF3}" dt="2025-05-09T16:15:21.270" v="9628" actId="20577"/>
          <ac:spMkLst>
            <pc:docMk/>
            <pc:sldMk cId="0" sldId="288"/>
            <ac:spMk id="938" creationId="{00000000-0000-0000-0000-000000000000}"/>
          </ac:spMkLst>
        </pc:spChg>
        <pc:spChg chg="mod">
          <ac:chgData name="DeHart, Stephanie" userId="69486e51-f5a3-47fa-a1e8-d600d3da159f" providerId="ADAL" clId="{7404E17A-C343-44ED-806F-BC34B44CACF3}" dt="2025-05-09T16:14:43.648" v="9620" actId="2711"/>
          <ac:spMkLst>
            <pc:docMk/>
            <pc:sldMk cId="0" sldId="288"/>
            <ac:spMk id="952" creationId="{00000000-0000-0000-0000-000000000000}"/>
          </ac:spMkLst>
        </pc:spChg>
        <pc:spChg chg="mod">
          <ac:chgData name="DeHart, Stephanie" userId="69486e51-f5a3-47fa-a1e8-d600d3da159f" providerId="ADAL" clId="{7404E17A-C343-44ED-806F-BC34B44CACF3}" dt="2025-05-09T16:14:43.648" v="9620" actId="2711"/>
          <ac:spMkLst>
            <pc:docMk/>
            <pc:sldMk cId="0" sldId="288"/>
            <ac:spMk id="953" creationId="{00000000-0000-0000-0000-000000000000}"/>
          </ac:spMkLst>
        </pc:spChg>
        <pc:spChg chg="mod">
          <ac:chgData name="DeHart, Stephanie" userId="69486e51-f5a3-47fa-a1e8-d600d3da159f" providerId="ADAL" clId="{7404E17A-C343-44ED-806F-BC34B44CACF3}" dt="2025-05-09T16:14:43.648" v="9620" actId="2711"/>
          <ac:spMkLst>
            <pc:docMk/>
            <pc:sldMk cId="0" sldId="288"/>
            <ac:spMk id="955" creationId="{00000000-0000-0000-0000-000000000000}"/>
          </ac:spMkLst>
        </pc:spChg>
      </pc:sldChg>
      <pc:sldChg chg="addSp delSp modSp mod modClrScheme chgLayout">
        <pc:chgData name="DeHart, Stephanie" userId="69486e51-f5a3-47fa-a1e8-d600d3da159f" providerId="ADAL" clId="{7404E17A-C343-44ED-806F-BC34B44CACF3}" dt="2025-05-09T16:21:59.955" v="9808" actId="167"/>
        <pc:sldMkLst>
          <pc:docMk/>
          <pc:sldMk cId="0" sldId="289"/>
        </pc:sldMkLst>
        <pc:spChg chg="mod">
          <ac:chgData name="DeHart, Stephanie" userId="69486e51-f5a3-47fa-a1e8-d600d3da159f" providerId="ADAL" clId="{7404E17A-C343-44ED-806F-BC34B44CACF3}" dt="2025-05-06T16:42:13.702" v="36"/>
          <ac:spMkLst>
            <pc:docMk/>
            <pc:sldMk cId="0" sldId="289"/>
            <ac:spMk id="2" creationId="{A6906F22-D6F4-4E0C-2797-8E64BFDAD12B}"/>
          </ac:spMkLst>
        </pc:spChg>
        <pc:spChg chg="add mod ord">
          <ac:chgData name="DeHart, Stephanie" userId="69486e51-f5a3-47fa-a1e8-d600d3da159f" providerId="ADAL" clId="{7404E17A-C343-44ED-806F-BC34B44CACF3}" dt="2025-05-09T16:21:24.922" v="9776" actId="700"/>
          <ac:spMkLst>
            <pc:docMk/>
            <pc:sldMk cId="0" sldId="289"/>
            <ac:spMk id="2" creationId="{C49517E1-9CCF-4E06-9136-8815A20E4E2C}"/>
          </ac:spMkLst>
        </pc:spChg>
        <pc:spChg chg="mod ord">
          <ac:chgData name="DeHart, Stephanie" userId="69486e51-f5a3-47fa-a1e8-d600d3da159f" providerId="ADAL" clId="{7404E17A-C343-44ED-806F-BC34B44CACF3}" dt="2025-05-09T16:21:24.922" v="9776" actId="700"/>
          <ac:spMkLst>
            <pc:docMk/>
            <pc:sldMk cId="0" sldId="289"/>
            <ac:spMk id="3" creationId="{BB036EFF-6A00-4EDE-ADAC-0660DE47AC4E}"/>
          </ac:spMkLst>
        </pc:spChg>
        <pc:spChg chg="add del mod ord">
          <ac:chgData name="DeHart, Stephanie" userId="69486e51-f5a3-47fa-a1e8-d600d3da159f" providerId="ADAL" clId="{7404E17A-C343-44ED-806F-BC34B44CACF3}" dt="2025-05-09T16:21:24.922" v="9776" actId="700"/>
          <ac:spMkLst>
            <pc:docMk/>
            <pc:sldMk cId="0" sldId="289"/>
            <ac:spMk id="4" creationId="{669A3A3D-6D5D-4757-84CE-B810CD972A21}"/>
          </ac:spMkLst>
        </pc:spChg>
        <pc:spChg chg="add del mod ord">
          <ac:chgData name="DeHart, Stephanie" userId="69486e51-f5a3-47fa-a1e8-d600d3da159f" providerId="ADAL" clId="{7404E17A-C343-44ED-806F-BC34B44CACF3}" dt="2025-05-09T16:21:24.922" v="9776" actId="700"/>
          <ac:spMkLst>
            <pc:docMk/>
            <pc:sldMk cId="0" sldId="289"/>
            <ac:spMk id="5" creationId="{A1543E1E-8EA6-4878-B29B-62F0B25ED09C}"/>
          </ac:spMkLst>
        </pc:spChg>
        <pc:spChg chg="add del mod ord">
          <ac:chgData name="DeHart, Stephanie" userId="69486e51-f5a3-47fa-a1e8-d600d3da159f" providerId="ADAL" clId="{7404E17A-C343-44ED-806F-BC34B44CACF3}" dt="2025-05-09T16:21:24.922" v="9776" actId="700"/>
          <ac:spMkLst>
            <pc:docMk/>
            <pc:sldMk cId="0" sldId="289"/>
            <ac:spMk id="6" creationId="{40D6F7CE-7A3F-4B58-9683-DC07C91E3DFD}"/>
          </ac:spMkLst>
        </pc:spChg>
        <pc:spChg chg="add del mod ord">
          <ac:chgData name="DeHart, Stephanie" userId="69486e51-f5a3-47fa-a1e8-d600d3da159f" providerId="ADAL" clId="{7404E17A-C343-44ED-806F-BC34B44CACF3}" dt="2025-05-09T16:21:24.922" v="9776" actId="700"/>
          <ac:spMkLst>
            <pc:docMk/>
            <pc:sldMk cId="0" sldId="289"/>
            <ac:spMk id="7" creationId="{5F9AC08A-0229-4EE6-9227-F25D28C6721C}"/>
          </ac:spMkLst>
        </pc:spChg>
        <pc:spChg chg="add mod ord">
          <ac:chgData name="DeHart, Stephanie" userId="69486e51-f5a3-47fa-a1e8-d600d3da159f" providerId="ADAL" clId="{7404E17A-C343-44ED-806F-BC34B44CACF3}" dt="2025-05-09T16:21:47.994" v="9781" actId="27636"/>
          <ac:spMkLst>
            <pc:docMk/>
            <pc:sldMk cId="0" sldId="289"/>
            <ac:spMk id="8" creationId="{84E37EEB-19E1-4F70-92F4-C879E9F24A9D}"/>
          </ac:spMkLst>
        </pc:spChg>
        <pc:spChg chg="add del mod ord">
          <ac:chgData name="DeHart, Stephanie" userId="69486e51-f5a3-47fa-a1e8-d600d3da159f" providerId="ADAL" clId="{7404E17A-C343-44ED-806F-BC34B44CACF3}" dt="2025-05-09T16:21:30.612" v="9778" actId="478"/>
          <ac:spMkLst>
            <pc:docMk/>
            <pc:sldMk cId="0" sldId="289"/>
            <ac:spMk id="9" creationId="{EB6BD8B5-7481-44AC-B7B4-F0080D0C1260}"/>
          </ac:spMkLst>
        </pc:spChg>
        <pc:spChg chg="mod">
          <ac:chgData name="DeHart, Stephanie" userId="69486e51-f5a3-47fa-a1e8-d600d3da159f" providerId="ADAL" clId="{7404E17A-C343-44ED-806F-BC34B44CACF3}" dt="2025-05-09T16:21:26.731" v="9777"/>
          <ac:spMkLst>
            <pc:docMk/>
            <pc:sldMk cId="0" sldId="289"/>
            <ac:spMk id="21" creationId="{E956DCBA-F200-4F19-9ED9-2B494B1AF3FE}"/>
          </ac:spMkLst>
        </pc:spChg>
        <pc:spChg chg="mod">
          <ac:chgData name="DeHart, Stephanie" userId="69486e51-f5a3-47fa-a1e8-d600d3da159f" providerId="ADAL" clId="{7404E17A-C343-44ED-806F-BC34B44CACF3}" dt="2025-05-09T16:21:26.731" v="9777"/>
          <ac:spMkLst>
            <pc:docMk/>
            <pc:sldMk cId="0" sldId="289"/>
            <ac:spMk id="22" creationId="{A2A9D441-74C0-4A4A-B04B-F43118456D0A}"/>
          </ac:spMkLst>
        </pc:spChg>
        <pc:spChg chg="del mod">
          <ac:chgData name="DeHart, Stephanie" userId="69486e51-f5a3-47fa-a1e8-d600d3da159f" providerId="ADAL" clId="{7404E17A-C343-44ED-806F-BC34B44CACF3}" dt="2025-05-09T16:21:45.643" v="9779" actId="478"/>
          <ac:spMkLst>
            <pc:docMk/>
            <pc:sldMk cId="0" sldId="289"/>
            <ac:spMk id="962" creationId="{00000000-0000-0000-0000-000000000000}"/>
          </ac:spMkLst>
        </pc:spChg>
        <pc:grpChg chg="add mod ord">
          <ac:chgData name="DeHart, Stephanie" userId="69486e51-f5a3-47fa-a1e8-d600d3da159f" providerId="ADAL" clId="{7404E17A-C343-44ED-806F-BC34B44CACF3}" dt="2025-05-09T16:21:59.955" v="9808" actId="167"/>
          <ac:grpSpMkLst>
            <pc:docMk/>
            <pc:sldMk cId="0" sldId="289"/>
            <ac:grpSpMk id="19" creationId="{0A1E4C55-71AD-4EE8-BB42-FD8AC322D9F2}"/>
          </ac:grpSpMkLst>
        </pc:grpChg>
        <pc:grpChg chg="mod">
          <ac:chgData name="DeHart, Stephanie" userId="69486e51-f5a3-47fa-a1e8-d600d3da159f" providerId="ADAL" clId="{7404E17A-C343-44ED-806F-BC34B44CACF3}" dt="2025-05-09T16:21:26.731" v="9777"/>
          <ac:grpSpMkLst>
            <pc:docMk/>
            <pc:sldMk cId="0" sldId="289"/>
            <ac:grpSpMk id="20" creationId="{0D3A89D7-5689-47B0-A2AB-A3E13FDB706C}"/>
          </ac:grpSpMkLst>
        </pc:grpChg>
        <pc:grpChg chg="del mod">
          <ac:chgData name="DeHart, Stephanie" userId="69486e51-f5a3-47fa-a1e8-d600d3da159f" providerId="ADAL" clId="{7404E17A-C343-44ED-806F-BC34B44CACF3}" dt="2025-05-09T16:21:19.153" v="9774" actId="21"/>
          <ac:grpSpMkLst>
            <pc:docMk/>
            <pc:sldMk cId="0" sldId="289"/>
            <ac:grpSpMk id="963" creationId="{00000000-0000-0000-0000-000000000000}"/>
          </ac:grpSpMkLst>
        </pc:grpChg>
        <pc:picChg chg="mod">
          <ac:chgData name="DeHart, Stephanie" userId="69486e51-f5a3-47fa-a1e8-d600d3da159f" providerId="ADAL" clId="{7404E17A-C343-44ED-806F-BC34B44CACF3}" dt="2025-05-09T16:21:26.731" v="9777"/>
          <ac:picMkLst>
            <pc:docMk/>
            <pc:sldMk cId="0" sldId="289"/>
            <ac:picMk id="23" creationId="{2388F144-9357-45E9-BE5A-371DB49B5910}"/>
          </ac:picMkLst>
        </pc:picChg>
        <pc:picChg chg="add del">
          <ac:chgData name="DeHart, Stephanie" userId="69486e51-f5a3-47fa-a1e8-d600d3da159f" providerId="ADAL" clId="{7404E17A-C343-44ED-806F-BC34B44CACF3}" dt="2025-05-09T16:21:16.038" v="9773" actId="21"/>
          <ac:picMkLst>
            <pc:docMk/>
            <pc:sldMk cId="0" sldId="289"/>
            <ac:picMk id="965" creationId="{00000000-0000-0000-0000-000000000000}"/>
          </ac:picMkLst>
        </pc:picChg>
        <pc:cxnChg chg="mod">
          <ac:chgData name="DeHart, Stephanie" userId="69486e51-f5a3-47fa-a1e8-d600d3da159f" providerId="ADAL" clId="{7404E17A-C343-44ED-806F-BC34B44CACF3}" dt="2025-05-09T16:21:26.731" v="9777"/>
          <ac:cxnSpMkLst>
            <pc:docMk/>
            <pc:sldMk cId="0" sldId="289"/>
            <ac:cxnSpMk id="24" creationId="{559EF283-4BF0-400B-A41E-C1E170B482C5}"/>
          </ac:cxnSpMkLst>
        </pc:cxnChg>
        <pc:cxnChg chg="mod">
          <ac:chgData name="DeHart, Stephanie" userId="69486e51-f5a3-47fa-a1e8-d600d3da159f" providerId="ADAL" clId="{7404E17A-C343-44ED-806F-BC34B44CACF3}" dt="2025-05-09T16:21:26.731" v="9777"/>
          <ac:cxnSpMkLst>
            <pc:docMk/>
            <pc:sldMk cId="0" sldId="289"/>
            <ac:cxnSpMk id="25" creationId="{4D177912-8B5F-4F3C-BF0F-EB2F22D6898E}"/>
          </ac:cxnSpMkLst>
        </pc:cxnChg>
      </pc:sldChg>
      <pc:sldChg chg="addSp delSp modSp mod modClrScheme chgLayout modNotesTx">
        <pc:chgData name="DeHart, Stephanie" userId="69486e51-f5a3-47fa-a1e8-d600d3da159f" providerId="ADAL" clId="{7404E17A-C343-44ED-806F-BC34B44CACF3}" dt="2025-05-09T16:42:52.630" v="10068" actId="20577"/>
        <pc:sldMkLst>
          <pc:docMk/>
          <pc:sldMk cId="0" sldId="290"/>
        </pc:sldMkLst>
        <pc:spChg chg="add del mod ord">
          <ac:chgData name="DeHart, Stephanie" userId="69486e51-f5a3-47fa-a1e8-d600d3da159f" providerId="ADAL" clId="{7404E17A-C343-44ED-806F-BC34B44CACF3}" dt="2025-05-09T16:36:55.930" v="9810" actId="700"/>
          <ac:spMkLst>
            <pc:docMk/>
            <pc:sldMk cId="0" sldId="290"/>
            <ac:spMk id="2" creationId="{21CF5B9B-71CC-4E2A-B12A-4C41C578F1A1}"/>
          </ac:spMkLst>
        </pc:spChg>
        <pc:spChg chg="mod">
          <ac:chgData name="DeHart, Stephanie" userId="69486e51-f5a3-47fa-a1e8-d600d3da159f" providerId="ADAL" clId="{7404E17A-C343-44ED-806F-BC34B44CACF3}" dt="2025-05-06T16:42:13.702" v="36"/>
          <ac:spMkLst>
            <pc:docMk/>
            <pc:sldMk cId="0" sldId="290"/>
            <ac:spMk id="2" creationId="{309ABE0E-AF37-52EA-7F6B-BFC9E6AAA4FA}"/>
          </ac:spMkLst>
        </pc:spChg>
        <pc:spChg chg="mod ord">
          <ac:chgData name="DeHart, Stephanie" userId="69486e51-f5a3-47fa-a1e8-d600d3da159f" providerId="ADAL" clId="{7404E17A-C343-44ED-806F-BC34B44CACF3}" dt="2025-05-09T16:37:00.990" v="9811" actId="700"/>
          <ac:spMkLst>
            <pc:docMk/>
            <pc:sldMk cId="0" sldId="290"/>
            <ac:spMk id="3" creationId="{61C767F1-43B4-49A9-BF5A-D553C16BF522}"/>
          </ac:spMkLst>
        </pc:spChg>
        <pc:spChg chg="add del mod ord">
          <ac:chgData name="DeHart, Stephanie" userId="69486e51-f5a3-47fa-a1e8-d600d3da159f" providerId="ADAL" clId="{7404E17A-C343-44ED-806F-BC34B44CACF3}" dt="2025-05-09T16:36:55.930" v="9810" actId="700"/>
          <ac:spMkLst>
            <pc:docMk/>
            <pc:sldMk cId="0" sldId="290"/>
            <ac:spMk id="4" creationId="{8AC498CF-7D3D-44AE-BC60-07B2C83DA88D}"/>
          </ac:spMkLst>
        </pc:spChg>
        <pc:spChg chg="add del mod ord">
          <ac:chgData name="DeHart, Stephanie" userId="69486e51-f5a3-47fa-a1e8-d600d3da159f" providerId="ADAL" clId="{7404E17A-C343-44ED-806F-BC34B44CACF3}" dt="2025-05-09T16:37:00.990" v="9811" actId="700"/>
          <ac:spMkLst>
            <pc:docMk/>
            <pc:sldMk cId="0" sldId="290"/>
            <ac:spMk id="5" creationId="{DF888092-7DF4-4C2C-88B1-9A5A64063599}"/>
          </ac:spMkLst>
        </pc:spChg>
        <pc:spChg chg="add del mod ord">
          <ac:chgData name="DeHart, Stephanie" userId="69486e51-f5a3-47fa-a1e8-d600d3da159f" providerId="ADAL" clId="{7404E17A-C343-44ED-806F-BC34B44CACF3}" dt="2025-05-09T16:37:00.990" v="9811" actId="700"/>
          <ac:spMkLst>
            <pc:docMk/>
            <pc:sldMk cId="0" sldId="290"/>
            <ac:spMk id="6" creationId="{E70CB546-8B57-4044-BE77-63E7A1CBF2D3}"/>
          </ac:spMkLst>
        </pc:spChg>
        <pc:spChg chg="add mod ord">
          <ac:chgData name="DeHart, Stephanie" userId="69486e51-f5a3-47fa-a1e8-d600d3da159f" providerId="ADAL" clId="{7404E17A-C343-44ED-806F-BC34B44CACF3}" dt="2025-05-09T16:37:45.124" v="9895" actId="20577"/>
          <ac:spMkLst>
            <pc:docMk/>
            <pc:sldMk cId="0" sldId="290"/>
            <ac:spMk id="7" creationId="{C63C56CB-DD81-4E02-983D-CFC28385F52B}"/>
          </ac:spMkLst>
        </pc:spChg>
        <pc:spChg chg="mod">
          <ac:chgData name="DeHart, Stephanie" userId="69486e51-f5a3-47fa-a1e8-d600d3da159f" providerId="ADAL" clId="{7404E17A-C343-44ED-806F-BC34B44CACF3}" dt="2025-05-09T16:39:11.984" v="9903" actId="20577"/>
          <ac:spMkLst>
            <pc:docMk/>
            <pc:sldMk cId="0" sldId="290"/>
            <ac:spMk id="978" creationId="{00000000-0000-0000-0000-000000000000}"/>
          </ac:spMkLst>
        </pc:spChg>
        <pc:spChg chg="mod">
          <ac:chgData name="DeHart, Stephanie" userId="69486e51-f5a3-47fa-a1e8-d600d3da159f" providerId="ADAL" clId="{7404E17A-C343-44ED-806F-BC34B44CACF3}" dt="2025-05-09T16:37:28.703" v="9854" actId="14100"/>
          <ac:spMkLst>
            <pc:docMk/>
            <pc:sldMk cId="0" sldId="290"/>
            <ac:spMk id="979" creationId="{00000000-0000-0000-0000-000000000000}"/>
          </ac:spMkLst>
        </pc:spChg>
        <pc:spChg chg="mod">
          <ac:chgData name="DeHart, Stephanie" userId="69486e51-f5a3-47fa-a1e8-d600d3da159f" providerId="ADAL" clId="{7404E17A-C343-44ED-806F-BC34B44CACF3}" dt="2025-05-09T16:37:19.309" v="9852" actId="1036"/>
          <ac:spMkLst>
            <pc:docMk/>
            <pc:sldMk cId="0" sldId="290"/>
            <ac:spMk id="980" creationId="{00000000-0000-0000-0000-000000000000}"/>
          </ac:spMkLst>
        </pc:spChg>
        <pc:spChg chg="mod">
          <ac:chgData name="DeHart, Stephanie" userId="69486e51-f5a3-47fa-a1e8-d600d3da159f" providerId="ADAL" clId="{7404E17A-C343-44ED-806F-BC34B44CACF3}" dt="2025-05-09T16:37:19.309" v="9852" actId="1036"/>
          <ac:spMkLst>
            <pc:docMk/>
            <pc:sldMk cId="0" sldId="290"/>
            <ac:spMk id="981" creationId="{00000000-0000-0000-0000-000000000000}"/>
          </ac:spMkLst>
        </pc:spChg>
        <pc:picChg chg="mod">
          <ac:chgData name="DeHart, Stephanie" userId="69486e51-f5a3-47fa-a1e8-d600d3da159f" providerId="ADAL" clId="{7404E17A-C343-44ED-806F-BC34B44CACF3}" dt="2025-05-09T16:37:19.309" v="9852" actId="1036"/>
          <ac:picMkLst>
            <pc:docMk/>
            <pc:sldMk cId="0" sldId="290"/>
            <ac:picMk id="977" creationId="{00000000-0000-0000-0000-000000000000}"/>
          </ac:picMkLst>
        </pc:picChg>
      </pc:sldChg>
      <pc:sldChg chg="addSp delSp modSp mod modClrScheme chgLayout modNotesTx">
        <pc:chgData name="DeHart, Stephanie" userId="69486e51-f5a3-47fa-a1e8-d600d3da159f" providerId="ADAL" clId="{7404E17A-C343-44ED-806F-BC34B44CACF3}" dt="2025-05-09T16:48:27.695" v="10470" actId="20577"/>
        <pc:sldMkLst>
          <pc:docMk/>
          <pc:sldMk cId="0" sldId="291"/>
        </pc:sldMkLst>
        <pc:spChg chg="add mod ord">
          <ac:chgData name="DeHart, Stephanie" userId="69486e51-f5a3-47fa-a1e8-d600d3da159f" providerId="ADAL" clId="{7404E17A-C343-44ED-806F-BC34B44CACF3}" dt="2025-05-09T16:46:11.483" v="10179" actId="20577"/>
          <ac:spMkLst>
            <pc:docMk/>
            <pc:sldMk cId="0" sldId="291"/>
            <ac:spMk id="2" creationId="{105CEECE-464F-42FE-ADA3-7E662B2B3F85}"/>
          </ac:spMkLst>
        </pc:spChg>
        <pc:spChg chg="mod">
          <ac:chgData name="DeHart, Stephanie" userId="69486e51-f5a3-47fa-a1e8-d600d3da159f" providerId="ADAL" clId="{7404E17A-C343-44ED-806F-BC34B44CACF3}" dt="2025-05-06T16:42:13.702" v="36"/>
          <ac:spMkLst>
            <pc:docMk/>
            <pc:sldMk cId="0" sldId="291"/>
            <ac:spMk id="2" creationId="{969BCA28-7693-3965-C01E-B479131C5E6C}"/>
          </ac:spMkLst>
        </pc:spChg>
        <pc:spChg chg="mod ord">
          <ac:chgData name="DeHart, Stephanie" userId="69486e51-f5a3-47fa-a1e8-d600d3da159f" providerId="ADAL" clId="{7404E17A-C343-44ED-806F-BC34B44CACF3}" dt="2025-05-09T16:44:59.981" v="10075" actId="700"/>
          <ac:spMkLst>
            <pc:docMk/>
            <pc:sldMk cId="0" sldId="291"/>
            <ac:spMk id="3" creationId="{D21EBE0A-962B-40B2-9D0E-C131643CA208}"/>
          </ac:spMkLst>
        </pc:spChg>
        <pc:spChg chg="add mod ord">
          <ac:chgData name="DeHart, Stephanie" userId="69486e51-f5a3-47fa-a1e8-d600d3da159f" providerId="ADAL" clId="{7404E17A-C343-44ED-806F-BC34B44CACF3}" dt="2025-05-09T16:46:18.644" v="10180" actId="242"/>
          <ac:spMkLst>
            <pc:docMk/>
            <pc:sldMk cId="0" sldId="291"/>
            <ac:spMk id="4" creationId="{51F466D3-8CA4-42BF-A639-BFCD91C1982C}"/>
          </ac:spMkLst>
        </pc:spChg>
        <pc:spChg chg="add del mod ord">
          <ac:chgData name="DeHart, Stephanie" userId="69486e51-f5a3-47fa-a1e8-d600d3da159f" providerId="ADAL" clId="{7404E17A-C343-44ED-806F-BC34B44CACF3}" dt="2025-05-09T16:45:04.879" v="10077"/>
          <ac:spMkLst>
            <pc:docMk/>
            <pc:sldMk cId="0" sldId="291"/>
            <ac:spMk id="5" creationId="{953D52F4-44D3-4B38-947A-E0FC31877F19}"/>
          </ac:spMkLst>
        </pc:spChg>
        <pc:spChg chg="add mod ord">
          <ac:chgData name="DeHart, Stephanie" userId="69486e51-f5a3-47fa-a1e8-d600d3da159f" providerId="ADAL" clId="{7404E17A-C343-44ED-806F-BC34B44CACF3}" dt="2025-05-09T16:46:18.644" v="10180" actId="242"/>
          <ac:spMkLst>
            <pc:docMk/>
            <pc:sldMk cId="0" sldId="291"/>
            <ac:spMk id="6" creationId="{5134FFF2-021E-482C-A8B4-A78BC5CC0259}"/>
          </ac:spMkLst>
        </pc:spChg>
        <pc:spChg chg="add del mod ord">
          <ac:chgData name="DeHart, Stephanie" userId="69486e51-f5a3-47fa-a1e8-d600d3da159f" providerId="ADAL" clId="{7404E17A-C343-44ED-806F-BC34B44CACF3}" dt="2025-05-09T16:45:10.676" v="10079"/>
          <ac:spMkLst>
            <pc:docMk/>
            <pc:sldMk cId="0" sldId="291"/>
            <ac:spMk id="7" creationId="{59D28A5B-86EB-4432-A00F-F1C98430E2C1}"/>
          </ac:spMkLst>
        </pc:spChg>
        <pc:spChg chg="del">
          <ac:chgData name="DeHart, Stephanie" userId="69486e51-f5a3-47fa-a1e8-d600d3da159f" providerId="ADAL" clId="{7404E17A-C343-44ED-806F-BC34B44CACF3}" dt="2025-05-09T16:45:35.024" v="10118" actId="478"/>
          <ac:spMkLst>
            <pc:docMk/>
            <pc:sldMk cId="0" sldId="291"/>
            <ac:spMk id="988" creationId="{00000000-0000-0000-0000-000000000000}"/>
          </ac:spMkLst>
        </pc:spChg>
        <pc:spChg chg="del">
          <ac:chgData name="DeHart, Stephanie" userId="69486e51-f5a3-47fa-a1e8-d600d3da159f" providerId="ADAL" clId="{7404E17A-C343-44ED-806F-BC34B44CACF3}" dt="2025-05-09T16:46:05.273" v="10176" actId="478"/>
          <ac:spMkLst>
            <pc:docMk/>
            <pc:sldMk cId="0" sldId="291"/>
            <ac:spMk id="990" creationId="{00000000-0000-0000-0000-000000000000}"/>
          </ac:spMkLst>
        </pc:spChg>
        <pc:picChg chg="add mod">
          <ac:chgData name="DeHart, Stephanie" userId="69486e51-f5a3-47fa-a1e8-d600d3da159f" providerId="ADAL" clId="{7404E17A-C343-44ED-806F-BC34B44CACF3}" dt="2025-05-09T16:45:04.879" v="10077"/>
          <ac:picMkLst>
            <pc:docMk/>
            <pc:sldMk cId="0" sldId="291"/>
            <ac:picMk id="12" creationId="{DAFF434D-0FCA-45EB-BFD0-9DF04B490273}"/>
          </ac:picMkLst>
        </pc:picChg>
        <pc:picChg chg="add mod">
          <ac:chgData name="DeHart, Stephanie" userId="69486e51-f5a3-47fa-a1e8-d600d3da159f" providerId="ADAL" clId="{7404E17A-C343-44ED-806F-BC34B44CACF3}" dt="2025-05-09T16:45:10.676" v="10079"/>
          <ac:picMkLst>
            <pc:docMk/>
            <pc:sldMk cId="0" sldId="291"/>
            <ac:picMk id="13" creationId="{8C02036C-C1FA-4B0C-B9AB-C3A8C7C049A3}"/>
          </ac:picMkLst>
        </pc:picChg>
        <pc:picChg chg="del">
          <ac:chgData name="DeHart, Stephanie" userId="69486e51-f5a3-47fa-a1e8-d600d3da159f" providerId="ADAL" clId="{7404E17A-C343-44ED-806F-BC34B44CACF3}" dt="2025-05-09T16:45:03.958" v="10076" actId="21"/>
          <ac:picMkLst>
            <pc:docMk/>
            <pc:sldMk cId="0" sldId="291"/>
            <ac:picMk id="987" creationId="{00000000-0000-0000-0000-000000000000}"/>
          </ac:picMkLst>
        </pc:picChg>
        <pc:picChg chg="del mod">
          <ac:chgData name="DeHart, Stephanie" userId="69486e51-f5a3-47fa-a1e8-d600d3da159f" providerId="ADAL" clId="{7404E17A-C343-44ED-806F-BC34B44CACF3}" dt="2025-05-09T16:45:09.659" v="10078" actId="21"/>
          <ac:picMkLst>
            <pc:docMk/>
            <pc:sldMk cId="0" sldId="291"/>
            <ac:picMk id="989" creationId="{00000000-0000-0000-0000-000000000000}"/>
          </ac:picMkLst>
        </pc:picChg>
      </pc:sldChg>
      <pc:sldChg chg="addSp delSp modSp mod modClrScheme chgLayout modNotesTx">
        <pc:chgData name="DeHart, Stephanie" userId="69486e51-f5a3-47fa-a1e8-d600d3da159f" providerId="ADAL" clId="{7404E17A-C343-44ED-806F-BC34B44CACF3}" dt="2025-05-09T17:09:46.368" v="10780" actId="20577"/>
        <pc:sldMkLst>
          <pc:docMk/>
          <pc:sldMk cId="0" sldId="292"/>
        </pc:sldMkLst>
        <pc:spChg chg="mod">
          <ac:chgData name="DeHart, Stephanie" userId="69486e51-f5a3-47fa-a1e8-d600d3da159f" providerId="ADAL" clId="{7404E17A-C343-44ED-806F-BC34B44CACF3}" dt="2025-05-06T16:42:13.702" v="36"/>
          <ac:spMkLst>
            <pc:docMk/>
            <pc:sldMk cId="0" sldId="292"/>
            <ac:spMk id="2" creationId="{519464D0-8B31-BBA6-2496-6224DF63F080}"/>
          </ac:spMkLst>
        </pc:spChg>
        <pc:spChg chg="add mod ord">
          <ac:chgData name="DeHart, Stephanie" userId="69486e51-f5a3-47fa-a1e8-d600d3da159f" providerId="ADAL" clId="{7404E17A-C343-44ED-806F-BC34B44CACF3}" dt="2025-05-09T16:52:17.531" v="10496" actId="20577"/>
          <ac:spMkLst>
            <pc:docMk/>
            <pc:sldMk cId="0" sldId="292"/>
            <ac:spMk id="2" creationId="{B881240C-D0B9-459C-9FCA-A94405C4FA13}"/>
          </ac:spMkLst>
        </pc:spChg>
        <pc:spChg chg="mod ord">
          <ac:chgData name="DeHart, Stephanie" userId="69486e51-f5a3-47fa-a1e8-d600d3da159f" providerId="ADAL" clId="{7404E17A-C343-44ED-806F-BC34B44CACF3}" dt="2025-05-09T16:52:12.628" v="10479" actId="700"/>
          <ac:spMkLst>
            <pc:docMk/>
            <pc:sldMk cId="0" sldId="292"/>
            <ac:spMk id="3" creationId="{741AAEDD-C667-46B1-9E15-D3D280765656}"/>
          </ac:spMkLst>
        </pc:spChg>
        <pc:spChg chg="del mod ord">
          <ac:chgData name="DeHart, Stephanie" userId="69486e51-f5a3-47fa-a1e8-d600d3da159f" providerId="ADAL" clId="{7404E17A-C343-44ED-806F-BC34B44CACF3}" dt="2025-05-09T16:52:12.628" v="10479" actId="700"/>
          <ac:spMkLst>
            <pc:docMk/>
            <pc:sldMk cId="0" sldId="292"/>
            <ac:spMk id="996" creationId="{00000000-0000-0000-0000-000000000000}"/>
          </ac:spMkLst>
        </pc:spChg>
        <pc:spChg chg="mod">
          <ac:chgData name="DeHart, Stephanie" userId="69486e51-f5a3-47fa-a1e8-d600d3da159f" providerId="ADAL" clId="{7404E17A-C343-44ED-806F-BC34B44CACF3}" dt="2025-05-09T16:57:52.770" v="10642" actId="14100"/>
          <ac:spMkLst>
            <pc:docMk/>
            <pc:sldMk cId="0" sldId="292"/>
            <ac:spMk id="1000" creationId="{00000000-0000-0000-0000-000000000000}"/>
          </ac:spMkLst>
        </pc:spChg>
        <pc:spChg chg="mod">
          <ac:chgData name="DeHart, Stephanie" userId="69486e51-f5a3-47fa-a1e8-d600d3da159f" providerId="ADAL" clId="{7404E17A-C343-44ED-806F-BC34B44CACF3}" dt="2025-05-09T16:52:31.340" v="10528" actId="1036"/>
          <ac:spMkLst>
            <pc:docMk/>
            <pc:sldMk cId="0" sldId="292"/>
            <ac:spMk id="1001" creationId="{00000000-0000-0000-0000-000000000000}"/>
          </ac:spMkLst>
        </pc:spChg>
        <pc:spChg chg="mod">
          <ac:chgData name="DeHart, Stephanie" userId="69486e51-f5a3-47fa-a1e8-d600d3da159f" providerId="ADAL" clId="{7404E17A-C343-44ED-806F-BC34B44CACF3}" dt="2025-05-09T16:58:36.816" v="10674" actId="1035"/>
          <ac:spMkLst>
            <pc:docMk/>
            <pc:sldMk cId="0" sldId="292"/>
            <ac:spMk id="1002" creationId="{00000000-0000-0000-0000-000000000000}"/>
          </ac:spMkLst>
        </pc:spChg>
        <pc:spChg chg="mod">
          <ac:chgData name="DeHart, Stephanie" userId="69486e51-f5a3-47fa-a1e8-d600d3da159f" providerId="ADAL" clId="{7404E17A-C343-44ED-806F-BC34B44CACF3}" dt="2025-05-09T16:54:42.717" v="10561" actId="208"/>
          <ac:spMkLst>
            <pc:docMk/>
            <pc:sldMk cId="0" sldId="292"/>
            <ac:spMk id="1003" creationId="{00000000-0000-0000-0000-000000000000}"/>
          </ac:spMkLst>
        </pc:spChg>
        <pc:spChg chg="mod">
          <ac:chgData name="DeHart, Stephanie" userId="69486e51-f5a3-47fa-a1e8-d600d3da159f" providerId="ADAL" clId="{7404E17A-C343-44ED-806F-BC34B44CACF3}" dt="2025-05-09T16:58:56.056" v="10734" actId="1036"/>
          <ac:spMkLst>
            <pc:docMk/>
            <pc:sldMk cId="0" sldId="292"/>
            <ac:spMk id="1004" creationId="{00000000-0000-0000-0000-000000000000}"/>
          </ac:spMkLst>
        </pc:spChg>
        <pc:spChg chg="mod">
          <ac:chgData name="DeHart, Stephanie" userId="69486e51-f5a3-47fa-a1e8-d600d3da159f" providerId="ADAL" clId="{7404E17A-C343-44ED-806F-BC34B44CACF3}" dt="2025-05-09T16:52:31.340" v="10528" actId="1036"/>
          <ac:spMkLst>
            <pc:docMk/>
            <pc:sldMk cId="0" sldId="292"/>
            <ac:spMk id="1005" creationId="{00000000-0000-0000-0000-000000000000}"/>
          </ac:spMkLst>
        </pc:spChg>
        <pc:spChg chg="mod">
          <ac:chgData name="DeHart, Stephanie" userId="69486e51-f5a3-47fa-a1e8-d600d3da159f" providerId="ADAL" clId="{7404E17A-C343-44ED-806F-BC34B44CACF3}" dt="2025-05-09T16:58:29.702" v="10654" actId="1076"/>
          <ac:spMkLst>
            <pc:docMk/>
            <pc:sldMk cId="0" sldId="292"/>
            <ac:spMk id="1006" creationId="{00000000-0000-0000-0000-000000000000}"/>
          </ac:spMkLst>
        </pc:spChg>
        <pc:spChg chg="mod">
          <ac:chgData name="DeHart, Stephanie" userId="69486e51-f5a3-47fa-a1e8-d600d3da159f" providerId="ADAL" clId="{7404E17A-C343-44ED-806F-BC34B44CACF3}" dt="2025-05-09T16:54:46.906" v="10567" actId="1038"/>
          <ac:spMkLst>
            <pc:docMk/>
            <pc:sldMk cId="0" sldId="292"/>
            <ac:spMk id="1007" creationId="{00000000-0000-0000-0000-000000000000}"/>
          </ac:spMkLst>
        </pc:spChg>
        <pc:spChg chg="mod">
          <ac:chgData name="DeHart, Stephanie" userId="69486e51-f5a3-47fa-a1e8-d600d3da159f" providerId="ADAL" clId="{7404E17A-C343-44ED-806F-BC34B44CACF3}" dt="2025-05-09T16:58:56.056" v="10734" actId="1036"/>
          <ac:spMkLst>
            <pc:docMk/>
            <pc:sldMk cId="0" sldId="292"/>
            <ac:spMk id="1008" creationId="{00000000-0000-0000-0000-000000000000}"/>
          </ac:spMkLst>
        </pc:spChg>
        <pc:spChg chg="mod">
          <ac:chgData name="DeHart, Stephanie" userId="69486e51-f5a3-47fa-a1e8-d600d3da159f" providerId="ADAL" clId="{7404E17A-C343-44ED-806F-BC34B44CACF3}" dt="2025-05-09T16:54:25.847" v="10560" actId="208"/>
          <ac:spMkLst>
            <pc:docMk/>
            <pc:sldMk cId="0" sldId="292"/>
            <ac:spMk id="1009" creationId="{00000000-0000-0000-0000-000000000000}"/>
          </ac:spMkLst>
        </pc:spChg>
        <pc:spChg chg="mod">
          <ac:chgData name="DeHart, Stephanie" userId="69486e51-f5a3-47fa-a1e8-d600d3da159f" providerId="ADAL" clId="{7404E17A-C343-44ED-806F-BC34B44CACF3}" dt="2025-05-09T16:54:25.847" v="10560" actId="208"/>
          <ac:spMkLst>
            <pc:docMk/>
            <pc:sldMk cId="0" sldId="292"/>
            <ac:spMk id="1010" creationId="{00000000-0000-0000-0000-000000000000}"/>
          </ac:spMkLst>
        </pc:spChg>
        <pc:spChg chg="mod">
          <ac:chgData name="DeHart, Stephanie" userId="69486e51-f5a3-47fa-a1e8-d600d3da159f" providerId="ADAL" clId="{7404E17A-C343-44ED-806F-BC34B44CACF3}" dt="2025-05-09T16:58:43.742" v="10696" actId="1038"/>
          <ac:spMkLst>
            <pc:docMk/>
            <pc:sldMk cId="0" sldId="292"/>
            <ac:spMk id="1011" creationId="{00000000-0000-0000-0000-000000000000}"/>
          </ac:spMkLst>
        </pc:spChg>
        <pc:spChg chg="mod">
          <ac:chgData name="DeHart, Stephanie" userId="69486e51-f5a3-47fa-a1e8-d600d3da159f" providerId="ADAL" clId="{7404E17A-C343-44ED-806F-BC34B44CACF3}" dt="2025-05-09T16:58:43.742" v="10696" actId="1038"/>
          <ac:spMkLst>
            <pc:docMk/>
            <pc:sldMk cId="0" sldId="292"/>
            <ac:spMk id="1012" creationId="{00000000-0000-0000-0000-000000000000}"/>
          </ac:spMkLst>
        </pc:spChg>
        <pc:spChg chg="mod">
          <ac:chgData name="DeHart, Stephanie" userId="69486e51-f5a3-47fa-a1e8-d600d3da159f" providerId="ADAL" clId="{7404E17A-C343-44ED-806F-BC34B44CACF3}" dt="2025-05-09T16:57:46.286" v="10641" actId="1038"/>
          <ac:spMkLst>
            <pc:docMk/>
            <pc:sldMk cId="0" sldId="292"/>
            <ac:spMk id="1013" creationId="{00000000-0000-0000-0000-000000000000}"/>
          </ac:spMkLst>
        </pc:spChg>
        <pc:graphicFrameChg chg="mod modGraphic">
          <ac:chgData name="DeHart, Stephanie" userId="69486e51-f5a3-47fa-a1e8-d600d3da159f" providerId="ADAL" clId="{7404E17A-C343-44ED-806F-BC34B44CACF3}" dt="2025-05-09T16:58:47.599" v="10698" actId="1076"/>
          <ac:graphicFrameMkLst>
            <pc:docMk/>
            <pc:sldMk cId="0" sldId="292"/>
            <ac:graphicFrameMk id="999" creationId="{00000000-0000-0000-0000-000000000000}"/>
          </ac:graphicFrameMkLst>
        </pc:graphicFrameChg>
        <pc:picChg chg="mod">
          <ac:chgData name="DeHart, Stephanie" userId="69486e51-f5a3-47fa-a1e8-d600d3da159f" providerId="ADAL" clId="{7404E17A-C343-44ED-806F-BC34B44CACF3}" dt="2025-05-09T16:52:31.340" v="10528" actId="1036"/>
          <ac:picMkLst>
            <pc:docMk/>
            <pc:sldMk cId="0" sldId="292"/>
            <ac:picMk id="998" creationId="{00000000-0000-0000-0000-000000000000}"/>
          </ac:picMkLst>
        </pc:picChg>
      </pc:sldChg>
      <pc:sldChg chg="addSp delSp modSp mod modClrScheme chgLayout">
        <pc:chgData name="DeHart, Stephanie" userId="69486e51-f5a3-47fa-a1e8-d600d3da159f" providerId="ADAL" clId="{7404E17A-C343-44ED-806F-BC34B44CACF3}" dt="2025-05-09T17:01:06.451" v="10770" actId="20577"/>
        <pc:sldMkLst>
          <pc:docMk/>
          <pc:sldMk cId="0" sldId="293"/>
        </pc:sldMkLst>
        <pc:spChg chg="add mod ord">
          <ac:chgData name="DeHart, Stephanie" userId="69486e51-f5a3-47fa-a1e8-d600d3da159f" providerId="ADAL" clId="{7404E17A-C343-44ED-806F-BC34B44CACF3}" dt="2025-05-09T16:59:29.085" v="10752" actId="20577"/>
          <ac:spMkLst>
            <pc:docMk/>
            <pc:sldMk cId="0" sldId="293"/>
            <ac:spMk id="2" creationId="{4DF6896C-61BA-4B70-A39E-D4186D23B6E7}"/>
          </ac:spMkLst>
        </pc:spChg>
        <pc:spChg chg="mod">
          <ac:chgData name="DeHart, Stephanie" userId="69486e51-f5a3-47fa-a1e8-d600d3da159f" providerId="ADAL" clId="{7404E17A-C343-44ED-806F-BC34B44CACF3}" dt="2025-05-06T16:42:13.702" v="36"/>
          <ac:spMkLst>
            <pc:docMk/>
            <pc:sldMk cId="0" sldId="293"/>
            <ac:spMk id="2" creationId="{8B597D14-41E0-B489-B12B-6626CCCF2A41}"/>
          </ac:spMkLst>
        </pc:spChg>
        <pc:spChg chg="mod ord">
          <ac:chgData name="DeHart, Stephanie" userId="69486e51-f5a3-47fa-a1e8-d600d3da159f" providerId="ADAL" clId="{7404E17A-C343-44ED-806F-BC34B44CACF3}" dt="2025-05-09T16:59:05.878" v="10735" actId="700"/>
          <ac:spMkLst>
            <pc:docMk/>
            <pc:sldMk cId="0" sldId="293"/>
            <ac:spMk id="3" creationId="{3F71851C-2891-427D-B726-65A111C5F45D}"/>
          </ac:spMkLst>
        </pc:spChg>
        <pc:spChg chg="del">
          <ac:chgData name="DeHart, Stephanie" userId="69486e51-f5a3-47fa-a1e8-d600d3da159f" providerId="ADAL" clId="{7404E17A-C343-44ED-806F-BC34B44CACF3}" dt="2025-05-09T16:59:10.266" v="10737" actId="478"/>
          <ac:spMkLst>
            <pc:docMk/>
            <pc:sldMk cId="0" sldId="293"/>
            <ac:spMk id="4" creationId="{092204A5-C5DD-724F-9DAE-83879776ABFC}"/>
          </ac:spMkLst>
        </pc:spChg>
        <pc:spChg chg="mod ord">
          <ac:chgData name="DeHart, Stephanie" userId="69486e51-f5a3-47fa-a1e8-d600d3da159f" providerId="ADAL" clId="{7404E17A-C343-44ED-806F-BC34B44CACF3}" dt="2025-05-09T17:01:06.451" v="10770" actId="20577"/>
          <ac:spMkLst>
            <pc:docMk/>
            <pc:sldMk cId="0" sldId="293"/>
            <ac:spMk id="1021" creationId="{00000000-0000-0000-0000-000000000000}"/>
          </ac:spMkLst>
        </pc:spChg>
      </pc:sldChg>
      <pc:sldChg chg="modSp del">
        <pc:chgData name="DeHart, Stephanie" userId="69486e51-f5a3-47fa-a1e8-d600d3da159f" providerId="ADAL" clId="{7404E17A-C343-44ED-806F-BC34B44CACF3}" dt="2025-05-09T17:42:36.059" v="11626" actId="47"/>
        <pc:sldMkLst>
          <pc:docMk/>
          <pc:sldMk cId="0" sldId="294"/>
        </pc:sldMkLst>
        <pc:spChg chg="mod">
          <ac:chgData name="DeHart, Stephanie" userId="69486e51-f5a3-47fa-a1e8-d600d3da159f" providerId="ADAL" clId="{7404E17A-C343-44ED-806F-BC34B44CACF3}" dt="2025-05-06T16:42:13.702" v="36"/>
          <ac:spMkLst>
            <pc:docMk/>
            <pc:sldMk cId="0" sldId="294"/>
            <ac:spMk id="2" creationId="{1DCFFCCC-AEDA-A769-2FD2-364331337754}"/>
          </ac:spMkLst>
        </pc:spChg>
      </pc:sldChg>
      <pc:sldChg chg="modSp mod chgLayout">
        <pc:chgData name="DeHart, Stephanie" userId="69486e51-f5a3-47fa-a1e8-d600d3da159f" providerId="ADAL" clId="{7404E17A-C343-44ED-806F-BC34B44CACF3}" dt="2025-05-09T17:46:25.739" v="11660" actId="14100"/>
        <pc:sldMkLst>
          <pc:docMk/>
          <pc:sldMk cId="0" sldId="296"/>
        </pc:sldMkLst>
        <pc:spChg chg="mod">
          <ac:chgData name="DeHart, Stephanie" userId="69486e51-f5a3-47fa-a1e8-d600d3da159f" providerId="ADAL" clId="{7404E17A-C343-44ED-806F-BC34B44CACF3}" dt="2025-05-06T16:42:13.702" v="36"/>
          <ac:spMkLst>
            <pc:docMk/>
            <pc:sldMk cId="0" sldId="296"/>
            <ac:spMk id="2" creationId="{4870B80F-CD11-B686-2BD3-8284D92BFFE9}"/>
          </ac:spMkLst>
        </pc:spChg>
        <pc:spChg chg="mod ord">
          <ac:chgData name="DeHart, Stephanie" userId="69486e51-f5a3-47fa-a1e8-d600d3da159f" providerId="ADAL" clId="{7404E17A-C343-44ED-806F-BC34B44CACF3}" dt="2025-05-09T17:43:54.484" v="11627" actId="700"/>
          <ac:spMkLst>
            <pc:docMk/>
            <pc:sldMk cId="0" sldId="296"/>
            <ac:spMk id="3" creationId="{BBD1CB71-5DA1-497B-BC4D-243D395D97A4}"/>
          </ac:spMkLst>
        </pc:spChg>
        <pc:spChg chg="mod ord">
          <ac:chgData name="DeHart, Stephanie" userId="69486e51-f5a3-47fa-a1e8-d600d3da159f" providerId="ADAL" clId="{7404E17A-C343-44ED-806F-BC34B44CACF3}" dt="2025-05-09T17:43:54.484" v="11627" actId="700"/>
          <ac:spMkLst>
            <pc:docMk/>
            <pc:sldMk cId="0" sldId="296"/>
            <ac:spMk id="4" creationId="{5988FEDB-7FC8-4388-A982-9328B00BBF83}"/>
          </ac:spMkLst>
        </pc:spChg>
        <pc:spChg chg="mod ord">
          <ac:chgData name="DeHart, Stephanie" userId="69486e51-f5a3-47fa-a1e8-d600d3da159f" providerId="ADAL" clId="{7404E17A-C343-44ED-806F-BC34B44CACF3}" dt="2025-05-09T17:44:24.253" v="11644" actId="20577"/>
          <ac:spMkLst>
            <pc:docMk/>
            <pc:sldMk cId="0" sldId="296"/>
            <ac:spMk id="1054" creationId="{00000000-0000-0000-0000-000000000000}"/>
          </ac:spMkLst>
        </pc:spChg>
        <pc:spChg chg="mod ord">
          <ac:chgData name="DeHart, Stephanie" userId="69486e51-f5a3-47fa-a1e8-d600d3da159f" providerId="ADAL" clId="{7404E17A-C343-44ED-806F-BC34B44CACF3}" dt="2025-05-09T17:43:59.601" v="11628" actId="242"/>
          <ac:spMkLst>
            <pc:docMk/>
            <pc:sldMk cId="0" sldId="296"/>
            <ac:spMk id="1055" creationId="{00000000-0000-0000-0000-000000000000}"/>
          </ac:spMkLst>
        </pc:spChg>
        <pc:spChg chg="mod">
          <ac:chgData name="DeHart, Stephanie" userId="69486e51-f5a3-47fa-a1e8-d600d3da159f" providerId="ADAL" clId="{7404E17A-C343-44ED-806F-BC34B44CACF3}" dt="2025-05-09T17:46:25.739" v="11660" actId="14100"/>
          <ac:spMkLst>
            <pc:docMk/>
            <pc:sldMk cId="0" sldId="296"/>
            <ac:spMk id="1056" creationId="{00000000-0000-0000-0000-000000000000}"/>
          </ac:spMkLst>
        </pc:spChg>
        <pc:spChg chg="mod">
          <ac:chgData name="DeHart, Stephanie" userId="69486e51-f5a3-47fa-a1e8-d600d3da159f" providerId="ADAL" clId="{7404E17A-C343-44ED-806F-BC34B44CACF3}" dt="2025-05-09T17:45:37.804" v="11649" actId="208"/>
          <ac:spMkLst>
            <pc:docMk/>
            <pc:sldMk cId="0" sldId="296"/>
            <ac:spMk id="1057" creationId="{00000000-0000-0000-0000-000000000000}"/>
          </ac:spMkLst>
        </pc:spChg>
        <pc:spChg chg="mod">
          <ac:chgData name="DeHart, Stephanie" userId="69486e51-f5a3-47fa-a1e8-d600d3da159f" providerId="ADAL" clId="{7404E17A-C343-44ED-806F-BC34B44CACF3}" dt="2025-05-09T17:46:15.116" v="11656" actId="1035"/>
          <ac:spMkLst>
            <pc:docMk/>
            <pc:sldMk cId="0" sldId="296"/>
            <ac:spMk id="1058" creationId="{00000000-0000-0000-0000-000000000000}"/>
          </ac:spMkLst>
        </pc:spChg>
        <pc:spChg chg="mod">
          <ac:chgData name="DeHart, Stephanie" userId="69486e51-f5a3-47fa-a1e8-d600d3da159f" providerId="ADAL" clId="{7404E17A-C343-44ED-806F-BC34B44CACF3}" dt="2025-05-09T17:46:21.485" v="11659" actId="1036"/>
          <ac:spMkLst>
            <pc:docMk/>
            <pc:sldMk cId="0" sldId="296"/>
            <ac:spMk id="1059" creationId="{00000000-0000-0000-0000-000000000000}"/>
          </ac:spMkLst>
        </pc:spChg>
        <pc:spChg chg="mod">
          <ac:chgData name="DeHart, Stephanie" userId="69486e51-f5a3-47fa-a1e8-d600d3da159f" providerId="ADAL" clId="{7404E17A-C343-44ED-806F-BC34B44CACF3}" dt="2025-05-09T17:44:45.044" v="11645" actId="2711"/>
          <ac:spMkLst>
            <pc:docMk/>
            <pc:sldMk cId="0" sldId="296"/>
            <ac:spMk id="1060" creationId="{00000000-0000-0000-0000-000000000000}"/>
          </ac:spMkLst>
        </pc:spChg>
      </pc:sldChg>
      <pc:sldChg chg="addSp delSp modSp mod chgLayout">
        <pc:chgData name="DeHart, Stephanie" userId="69486e51-f5a3-47fa-a1e8-d600d3da159f" providerId="ADAL" clId="{7404E17A-C343-44ED-806F-BC34B44CACF3}" dt="2025-05-09T17:48:20.434" v="11694" actId="20577"/>
        <pc:sldMkLst>
          <pc:docMk/>
          <pc:sldMk cId="0" sldId="297"/>
        </pc:sldMkLst>
        <pc:spChg chg="add mod ord">
          <ac:chgData name="DeHart, Stephanie" userId="69486e51-f5a3-47fa-a1e8-d600d3da159f" providerId="ADAL" clId="{7404E17A-C343-44ED-806F-BC34B44CACF3}" dt="2025-05-09T17:47:55.655" v="11676" actId="14100"/>
          <ac:spMkLst>
            <pc:docMk/>
            <pc:sldMk cId="0" sldId="297"/>
            <ac:spMk id="2" creationId="{AF2ECC01-338D-4108-B947-329495D854A2}"/>
          </ac:spMkLst>
        </pc:spChg>
        <pc:spChg chg="mod">
          <ac:chgData name="DeHart, Stephanie" userId="69486e51-f5a3-47fa-a1e8-d600d3da159f" providerId="ADAL" clId="{7404E17A-C343-44ED-806F-BC34B44CACF3}" dt="2025-05-06T16:42:13.702" v="36"/>
          <ac:spMkLst>
            <pc:docMk/>
            <pc:sldMk cId="0" sldId="297"/>
            <ac:spMk id="2" creationId="{CA0F831E-B986-5804-96CD-42D82D576633}"/>
          </ac:spMkLst>
        </pc:spChg>
        <pc:spChg chg="mod ord">
          <ac:chgData name="DeHart, Stephanie" userId="69486e51-f5a3-47fa-a1e8-d600d3da159f" providerId="ADAL" clId="{7404E17A-C343-44ED-806F-BC34B44CACF3}" dt="2025-05-09T17:46:53.238" v="11661" actId="700"/>
          <ac:spMkLst>
            <pc:docMk/>
            <pc:sldMk cId="0" sldId="297"/>
            <ac:spMk id="3" creationId="{74BF4A2D-BC46-4D32-A6C0-5B50A9422249}"/>
          </ac:spMkLst>
        </pc:spChg>
        <pc:spChg chg="mod ord">
          <ac:chgData name="DeHart, Stephanie" userId="69486e51-f5a3-47fa-a1e8-d600d3da159f" providerId="ADAL" clId="{7404E17A-C343-44ED-806F-BC34B44CACF3}" dt="2025-05-09T17:46:53.238" v="11661" actId="700"/>
          <ac:spMkLst>
            <pc:docMk/>
            <pc:sldMk cId="0" sldId="297"/>
            <ac:spMk id="4" creationId="{5A4B4412-D787-4F5D-BD5A-65764277528A}"/>
          </ac:spMkLst>
        </pc:spChg>
        <pc:spChg chg="mod ord">
          <ac:chgData name="DeHart, Stephanie" userId="69486e51-f5a3-47fa-a1e8-d600d3da159f" providerId="ADAL" clId="{7404E17A-C343-44ED-806F-BC34B44CACF3}" dt="2025-05-09T17:48:20.434" v="11694" actId="20577"/>
          <ac:spMkLst>
            <pc:docMk/>
            <pc:sldMk cId="0" sldId="297"/>
            <ac:spMk id="1068" creationId="{00000000-0000-0000-0000-000000000000}"/>
          </ac:spMkLst>
        </pc:spChg>
        <pc:spChg chg="del">
          <ac:chgData name="DeHart, Stephanie" userId="69486e51-f5a3-47fa-a1e8-d600d3da159f" providerId="ADAL" clId="{7404E17A-C343-44ED-806F-BC34B44CACF3}" dt="2025-05-09T17:46:59.768" v="11662" actId="478"/>
          <ac:spMkLst>
            <pc:docMk/>
            <pc:sldMk cId="0" sldId="297"/>
            <ac:spMk id="1069" creationId="{00000000-0000-0000-0000-000000000000}"/>
          </ac:spMkLst>
        </pc:spChg>
        <pc:picChg chg="mod">
          <ac:chgData name="DeHart, Stephanie" userId="69486e51-f5a3-47fa-a1e8-d600d3da159f" providerId="ADAL" clId="{7404E17A-C343-44ED-806F-BC34B44CACF3}" dt="2025-05-09T17:48:05.117" v="11693" actId="1035"/>
          <ac:picMkLst>
            <pc:docMk/>
            <pc:sldMk cId="0" sldId="297"/>
            <ac:picMk id="1067" creationId="{00000000-0000-0000-0000-000000000000}"/>
          </ac:picMkLst>
        </pc:picChg>
      </pc:sldChg>
      <pc:sldChg chg="addSp delSp modSp mod chgLayout modNotesTx">
        <pc:chgData name="DeHart, Stephanie" userId="69486e51-f5a3-47fa-a1e8-d600d3da159f" providerId="ADAL" clId="{7404E17A-C343-44ED-806F-BC34B44CACF3}" dt="2025-05-09T17:54:15.580" v="12127" actId="20577"/>
        <pc:sldMkLst>
          <pc:docMk/>
          <pc:sldMk cId="0" sldId="298"/>
        </pc:sldMkLst>
        <pc:spChg chg="mod">
          <ac:chgData name="DeHart, Stephanie" userId="69486e51-f5a3-47fa-a1e8-d600d3da159f" providerId="ADAL" clId="{7404E17A-C343-44ED-806F-BC34B44CACF3}" dt="2025-05-06T16:42:13.702" v="36"/>
          <ac:spMkLst>
            <pc:docMk/>
            <pc:sldMk cId="0" sldId="298"/>
            <ac:spMk id="2" creationId="{1BEB9B50-C9AA-CFD0-E7D2-BF75C11A81D9}"/>
          </ac:spMkLst>
        </pc:spChg>
        <pc:spChg chg="add mod ord">
          <ac:chgData name="DeHart, Stephanie" userId="69486e51-f5a3-47fa-a1e8-d600d3da159f" providerId="ADAL" clId="{7404E17A-C343-44ED-806F-BC34B44CACF3}" dt="2025-05-09T17:48:39.480" v="11698"/>
          <ac:spMkLst>
            <pc:docMk/>
            <pc:sldMk cId="0" sldId="298"/>
            <ac:spMk id="2" creationId="{9B31939D-063E-4ACF-8E26-8A69E4BCAA14}"/>
          </ac:spMkLst>
        </pc:spChg>
        <pc:spChg chg="mod ord">
          <ac:chgData name="DeHart, Stephanie" userId="69486e51-f5a3-47fa-a1e8-d600d3da159f" providerId="ADAL" clId="{7404E17A-C343-44ED-806F-BC34B44CACF3}" dt="2025-05-09T17:48:31.810" v="11695" actId="700"/>
          <ac:spMkLst>
            <pc:docMk/>
            <pc:sldMk cId="0" sldId="298"/>
            <ac:spMk id="3" creationId="{91410948-76CE-4CD8-8FA5-FC4D3BB09310}"/>
          </ac:spMkLst>
        </pc:spChg>
        <pc:spChg chg="mod ord">
          <ac:chgData name="DeHart, Stephanie" userId="69486e51-f5a3-47fa-a1e8-d600d3da159f" providerId="ADAL" clId="{7404E17A-C343-44ED-806F-BC34B44CACF3}" dt="2025-05-09T17:48:31.810" v="11695" actId="700"/>
          <ac:spMkLst>
            <pc:docMk/>
            <pc:sldMk cId="0" sldId="298"/>
            <ac:spMk id="4" creationId="{96C29C83-A0AE-4395-82D7-0948E25C498D}"/>
          </ac:spMkLst>
        </pc:spChg>
        <pc:spChg chg="mod ord">
          <ac:chgData name="DeHart, Stephanie" userId="69486e51-f5a3-47fa-a1e8-d600d3da159f" providerId="ADAL" clId="{7404E17A-C343-44ED-806F-BC34B44CACF3}" dt="2025-05-09T17:49:04.843" v="11724" actId="20577"/>
          <ac:spMkLst>
            <pc:docMk/>
            <pc:sldMk cId="0" sldId="298"/>
            <ac:spMk id="1075" creationId="{00000000-0000-0000-0000-000000000000}"/>
          </ac:spMkLst>
        </pc:spChg>
        <pc:spChg chg="del mod">
          <ac:chgData name="DeHart, Stephanie" userId="69486e51-f5a3-47fa-a1e8-d600d3da159f" providerId="ADAL" clId="{7404E17A-C343-44ED-806F-BC34B44CACF3}" dt="2025-05-09T17:48:37.728" v="11697" actId="478"/>
          <ac:spMkLst>
            <pc:docMk/>
            <pc:sldMk cId="0" sldId="298"/>
            <ac:spMk id="1076" creationId="{00000000-0000-0000-0000-000000000000}"/>
          </ac:spMkLst>
        </pc:spChg>
        <pc:spChg chg="mod">
          <ac:chgData name="DeHart, Stephanie" userId="69486e51-f5a3-47fa-a1e8-d600d3da159f" providerId="ADAL" clId="{7404E17A-C343-44ED-806F-BC34B44CACF3}" dt="2025-05-09T17:49:28.444" v="11759" actId="14100"/>
          <ac:spMkLst>
            <pc:docMk/>
            <pc:sldMk cId="0" sldId="298"/>
            <ac:spMk id="1078" creationId="{00000000-0000-0000-0000-000000000000}"/>
          </ac:spMkLst>
        </pc:spChg>
        <pc:picChg chg="mod">
          <ac:chgData name="DeHart, Stephanie" userId="69486e51-f5a3-47fa-a1e8-d600d3da159f" providerId="ADAL" clId="{7404E17A-C343-44ED-806F-BC34B44CACF3}" dt="2025-05-09T17:49:13.838" v="11756" actId="1035"/>
          <ac:picMkLst>
            <pc:docMk/>
            <pc:sldMk cId="0" sldId="298"/>
            <ac:picMk id="1077" creationId="{00000000-0000-0000-0000-000000000000}"/>
          </ac:picMkLst>
        </pc:picChg>
        <pc:cxnChg chg="add mod">
          <ac:chgData name="DeHart, Stephanie" userId="69486e51-f5a3-47fa-a1e8-d600d3da159f" providerId="ADAL" clId="{7404E17A-C343-44ED-806F-BC34B44CACF3}" dt="2025-05-09T17:50:39.840" v="11776" actId="1076"/>
          <ac:cxnSpMkLst>
            <pc:docMk/>
            <pc:sldMk cId="0" sldId="298"/>
            <ac:cxnSpMk id="7" creationId="{D9154E43-6E9B-41DB-BFFE-1C3CA8B6FC6F}"/>
          </ac:cxnSpMkLst>
        </pc:cxnChg>
        <pc:cxnChg chg="add mod">
          <ac:chgData name="DeHart, Stephanie" userId="69486e51-f5a3-47fa-a1e8-d600d3da159f" providerId="ADAL" clId="{7404E17A-C343-44ED-806F-BC34B44CACF3}" dt="2025-05-09T17:51:23.354" v="11790" actId="693"/>
          <ac:cxnSpMkLst>
            <pc:docMk/>
            <pc:sldMk cId="0" sldId="298"/>
            <ac:cxnSpMk id="17" creationId="{6D1F29AA-32C0-4B61-AD02-F274ED73319C}"/>
          </ac:cxnSpMkLst>
        </pc:cxnChg>
        <pc:cxnChg chg="del mod">
          <ac:chgData name="DeHart, Stephanie" userId="69486e51-f5a3-47fa-a1e8-d600d3da159f" providerId="ADAL" clId="{7404E17A-C343-44ED-806F-BC34B44CACF3}" dt="2025-05-09T17:50:02.437" v="11765" actId="478"/>
          <ac:cxnSpMkLst>
            <pc:docMk/>
            <pc:sldMk cId="0" sldId="298"/>
            <ac:cxnSpMk id="1080" creationId="{00000000-0000-0000-0000-000000000000}"/>
          </ac:cxnSpMkLst>
        </pc:cxnChg>
        <pc:cxnChg chg="del mod">
          <ac:chgData name="DeHart, Stephanie" userId="69486e51-f5a3-47fa-a1e8-d600d3da159f" providerId="ADAL" clId="{7404E17A-C343-44ED-806F-BC34B44CACF3}" dt="2025-05-09T17:50:03.292" v="11766" actId="478"/>
          <ac:cxnSpMkLst>
            <pc:docMk/>
            <pc:sldMk cId="0" sldId="298"/>
            <ac:cxnSpMk id="1082" creationId="{00000000-0000-0000-0000-000000000000}"/>
          </ac:cxnSpMkLst>
        </pc:cxnChg>
      </pc:sldChg>
      <pc:sldChg chg="addSp delSp modSp mod chgLayout">
        <pc:chgData name="DeHart, Stephanie" userId="69486e51-f5a3-47fa-a1e8-d600d3da159f" providerId="ADAL" clId="{7404E17A-C343-44ED-806F-BC34B44CACF3}" dt="2025-05-09T17:55:06.206" v="12129" actId="15"/>
        <pc:sldMkLst>
          <pc:docMk/>
          <pc:sldMk cId="0" sldId="299"/>
        </pc:sldMkLst>
        <pc:spChg chg="add del mod ord">
          <ac:chgData name="DeHart, Stephanie" userId="69486e51-f5a3-47fa-a1e8-d600d3da159f" providerId="ADAL" clId="{7404E17A-C343-44ED-806F-BC34B44CACF3}" dt="2025-05-09T17:51:19.158" v="11788" actId="700"/>
          <ac:spMkLst>
            <pc:docMk/>
            <pc:sldMk cId="0" sldId="299"/>
            <ac:spMk id="2" creationId="{547E6516-1D83-4326-916E-7E8EA52F763D}"/>
          </ac:spMkLst>
        </pc:spChg>
        <pc:spChg chg="mod">
          <ac:chgData name="DeHart, Stephanie" userId="69486e51-f5a3-47fa-a1e8-d600d3da159f" providerId="ADAL" clId="{7404E17A-C343-44ED-806F-BC34B44CACF3}" dt="2025-05-06T16:42:13.702" v="36"/>
          <ac:spMkLst>
            <pc:docMk/>
            <pc:sldMk cId="0" sldId="299"/>
            <ac:spMk id="2" creationId="{65252D4E-9149-E87A-A8D7-40098B01D61C}"/>
          </ac:spMkLst>
        </pc:spChg>
        <pc:spChg chg="mod ord">
          <ac:chgData name="DeHart, Stephanie" userId="69486e51-f5a3-47fa-a1e8-d600d3da159f" providerId="ADAL" clId="{7404E17A-C343-44ED-806F-BC34B44CACF3}" dt="2025-05-09T17:51:34.432" v="11792" actId="700"/>
          <ac:spMkLst>
            <pc:docMk/>
            <pc:sldMk cId="0" sldId="299"/>
            <ac:spMk id="3" creationId="{A9DDD705-4496-4C02-A9C8-0607D4F72A10}"/>
          </ac:spMkLst>
        </pc:spChg>
        <pc:spChg chg="mod ord">
          <ac:chgData name="DeHart, Stephanie" userId="69486e51-f5a3-47fa-a1e8-d600d3da159f" providerId="ADAL" clId="{7404E17A-C343-44ED-806F-BC34B44CACF3}" dt="2025-05-09T17:51:34.432" v="11792" actId="700"/>
          <ac:spMkLst>
            <pc:docMk/>
            <pc:sldMk cId="0" sldId="299"/>
            <ac:spMk id="4" creationId="{491A7A46-5D42-4B0E-81D1-84D5620CDC6A}"/>
          </ac:spMkLst>
        </pc:spChg>
        <pc:spChg chg="add mod ord">
          <ac:chgData name="DeHart, Stephanie" userId="69486e51-f5a3-47fa-a1e8-d600d3da159f" providerId="ADAL" clId="{7404E17A-C343-44ED-806F-BC34B44CACF3}" dt="2025-05-09T17:55:06.206" v="12129" actId="15"/>
          <ac:spMkLst>
            <pc:docMk/>
            <pc:sldMk cId="0" sldId="299"/>
            <ac:spMk id="5" creationId="{678529DC-EABE-4632-8E3D-13D45BDDF202}"/>
          </ac:spMkLst>
        </pc:spChg>
        <pc:spChg chg="mod ord">
          <ac:chgData name="DeHart, Stephanie" userId="69486e51-f5a3-47fa-a1e8-d600d3da159f" providerId="ADAL" clId="{7404E17A-C343-44ED-806F-BC34B44CACF3}" dt="2025-05-09T17:51:46.942" v="11797" actId="255"/>
          <ac:spMkLst>
            <pc:docMk/>
            <pc:sldMk cId="0" sldId="299"/>
            <ac:spMk id="1088" creationId="{00000000-0000-0000-0000-000000000000}"/>
          </ac:spMkLst>
        </pc:spChg>
        <pc:spChg chg="del">
          <ac:chgData name="DeHart, Stephanie" userId="69486e51-f5a3-47fa-a1e8-d600d3da159f" providerId="ADAL" clId="{7404E17A-C343-44ED-806F-BC34B44CACF3}" dt="2025-05-09T17:51:39.199" v="11793" actId="478"/>
          <ac:spMkLst>
            <pc:docMk/>
            <pc:sldMk cId="0" sldId="299"/>
            <ac:spMk id="1089" creationId="{00000000-0000-0000-0000-000000000000}"/>
          </ac:spMkLst>
        </pc:spChg>
      </pc:sldChg>
      <pc:sldChg chg="delSp modSp mod modClrScheme chgLayout">
        <pc:chgData name="DeHart, Stephanie" userId="69486e51-f5a3-47fa-a1e8-d600d3da159f" providerId="ADAL" clId="{7404E17A-C343-44ED-806F-BC34B44CACF3}" dt="2025-05-09T17:57:57.485" v="12287" actId="1036"/>
        <pc:sldMkLst>
          <pc:docMk/>
          <pc:sldMk cId="0" sldId="300"/>
        </pc:sldMkLst>
        <pc:spChg chg="mod">
          <ac:chgData name="DeHart, Stephanie" userId="69486e51-f5a3-47fa-a1e8-d600d3da159f" providerId="ADAL" clId="{7404E17A-C343-44ED-806F-BC34B44CACF3}" dt="2025-05-06T16:42:13.702" v="36"/>
          <ac:spMkLst>
            <pc:docMk/>
            <pc:sldMk cId="0" sldId="300"/>
            <ac:spMk id="2" creationId="{985DEE1B-AA4C-EE52-CA21-362F51311373}"/>
          </ac:spMkLst>
        </pc:spChg>
        <pc:spChg chg="mod ord">
          <ac:chgData name="DeHart, Stephanie" userId="69486e51-f5a3-47fa-a1e8-d600d3da159f" providerId="ADAL" clId="{7404E17A-C343-44ED-806F-BC34B44CACF3}" dt="2025-05-09T17:55:35.297" v="12133" actId="700"/>
          <ac:spMkLst>
            <pc:docMk/>
            <pc:sldMk cId="0" sldId="300"/>
            <ac:spMk id="3" creationId="{3208ADC9-608E-49A5-91C3-C50F1A570274}"/>
          </ac:spMkLst>
        </pc:spChg>
        <pc:spChg chg="mod ord">
          <ac:chgData name="DeHart, Stephanie" userId="69486e51-f5a3-47fa-a1e8-d600d3da159f" providerId="ADAL" clId="{7404E17A-C343-44ED-806F-BC34B44CACF3}" dt="2025-05-09T17:55:35.297" v="12133" actId="700"/>
          <ac:spMkLst>
            <pc:docMk/>
            <pc:sldMk cId="0" sldId="300"/>
            <ac:spMk id="4" creationId="{688AF7F6-0BFD-4559-8D0D-41887C3703D2}"/>
          </ac:spMkLst>
        </pc:spChg>
        <pc:spChg chg="mod ord">
          <ac:chgData name="DeHart, Stephanie" userId="69486e51-f5a3-47fa-a1e8-d600d3da159f" providerId="ADAL" clId="{7404E17A-C343-44ED-806F-BC34B44CACF3}" dt="2025-05-09T17:56:02.005" v="12186" actId="403"/>
          <ac:spMkLst>
            <pc:docMk/>
            <pc:sldMk cId="0" sldId="300"/>
            <ac:spMk id="1096" creationId="{00000000-0000-0000-0000-000000000000}"/>
          </ac:spMkLst>
        </pc:spChg>
        <pc:spChg chg="mod">
          <ac:chgData name="DeHart, Stephanie" userId="69486e51-f5a3-47fa-a1e8-d600d3da159f" providerId="ADAL" clId="{7404E17A-C343-44ED-806F-BC34B44CACF3}" dt="2025-05-09T17:57:09.295" v="12242" actId="1036"/>
          <ac:spMkLst>
            <pc:docMk/>
            <pc:sldMk cId="0" sldId="300"/>
            <ac:spMk id="1097" creationId="{00000000-0000-0000-0000-000000000000}"/>
          </ac:spMkLst>
        </pc:spChg>
        <pc:spChg chg="del">
          <ac:chgData name="DeHart, Stephanie" userId="69486e51-f5a3-47fa-a1e8-d600d3da159f" providerId="ADAL" clId="{7404E17A-C343-44ED-806F-BC34B44CACF3}" dt="2025-05-09T17:55:43.117" v="12134" actId="478"/>
          <ac:spMkLst>
            <pc:docMk/>
            <pc:sldMk cId="0" sldId="300"/>
            <ac:spMk id="1099" creationId="{00000000-0000-0000-0000-000000000000}"/>
          </ac:spMkLst>
        </pc:spChg>
        <pc:spChg chg="mod">
          <ac:chgData name="DeHart, Stephanie" userId="69486e51-f5a3-47fa-a1e8-d600d3da159f" providerId="ADAL" clId="{7404E17A-C343-44ED-806F-BC34B44CACF3}" dt="2025-05-09T17:56:33.701" v="12194" actId="122"/>
          <ac:spMkLst>
            <pc:docMk/>
            <pc:sldMk cId="0" sldId="300"/>
            <ac:spMk id="1101" creationId="{00000000-0000-0000-0000-000000000000}"/>
          </ac:spMkLst>
        </pc:spChg>
        <pc:spChg chg="mod">
          <ac:chgData name="DeHart, Stephanie" userId="69486e51-f5a3-47fa-a1e8-d600d3da159f" providerId="ADAL" clId="{7404E17A-C343-44ED-806F-BC34B44CACF3}" dt="2025-05-09T17:56:36.300" v="12195" actId="122"/>
          <ac:spMkLst>
            <pc:docMk/>
            <pc:sldMk cId="0" sldId="300"/>
            <ac:spMk id="1103" creationId="{00000000-0000-0000-0000-000000000000}"/>
          </ac:spMkLst>
        </pc:spChg>
        <pc:spChg chg="mod">
          <ac:chgData name="DeHart, Stephanie" userId="69486e51-f5a3-47fa-a1e8-d600d3da159f" providerId="ADAL" clId="{7404E17A-C343-44ED-806F-BC34B44CACF3}" dt="2025-05-09T17:56:38.269" v="12196" actId="122"/>
          <ac:spMkLst>
            <pc:docMk/>
            <pc:sldMk cId="0" sldId="300"/>
            <ac:spMk id="1106" creationId="{00000000-0000-0000-0000-000000000000}"/>
          </ac:spMkLst>
        </pc:spChg>
        <pc:spChg chg="mod ord">
          <ac:chgData name="DeHart, Stephanie" userId="69486e51-f5a3-47fa-a1e8-d600d3da159f" providerId="ADAL" clId="{7404E17A-C343-44ED-806F-BC34B44CACF3}" dt="2025-05-09T17:57:57.485" v="12287" actId="1036"/>
          <ac:spMkLst>
            <pc:docMk/>
            <pc:sldMk cId="0" sldId="300"/>
            <ac:spMk id="1109" creationId="{00000000-0000-0000-0000-000000000000}"/>
          </ac:spMkLst>
        </pc:spChg>
        <pc:picChg chg="mod">
          <ac:chgData name="DeHart, Stephanie" userId="69486e51-f5a3-47fa-a1e8-d600d3da159f" providerId="ADAL" clId="{7404E17A-C343-44ED-806F-BC34B44CACF3}" dt="2025-05-09T17:56:55.357" v="12217" actId="1036"/>
          <ac:picMkLst>
            <pc:docMk/>
            <pc:sldMk cId="0" sldId="300"/>
            <ac:picMk id="1095" creationId="{00000000-0000-0000-0000-000000000000}"/>
          </ac:picMkLst>
        </pc:picChg>
        <pc:cxnChg chg="mod">
          <ac:chgData name="DeHart, Stephanie" userId="69486e51-f5a3-47fa-a1e8-d600d3da159f" providerId="ADAL" clId="{7404E17A-C343-44ED-806F-BC34B44CACF3}" dt="2025-05-09T17:56:30.201" v="12193" actId="14100"/>
          <ac:cxnSpMkLst>
            <pc:docMk/>
            <pc:sldMk cId="0" sldId="300"/>
            <ac:cxnSpMk id="1104" creationId="{00000000-0000-0000-0000-000000000000}"/>
          </ac:cxnSpMkLst>
        </pc:cxnChg>
        <pc:cxnChg chg="mod">
          <ac:chgData name="DeHart, Stephanie" userId="69486e51-f5a3-47fa-a1e8-d600d3da159f" providerId="ADAL" clId="{7404E17A-C343-44ED-806F-BC34B44CACF3}" dt="2025-05-09T17:56:30.201" v="12193" actId="14100"/>
          <ac:cxnSpMkLst>
            <pc:docMk/>
            <pc:sldMk cId="0" sldId="300"/>
            <ac:cxnSpMk id="1105" creationId="{00000000-0000-0000-0000-000000000000}"/>
          </ac:cxnSpMkLst>
        </pc:cxnChg>
        <pc:cxnChg chg="mod">
          <ac:chgData name="DeHart, Stephanie" userId="69486e51-f5a3-47fa-a1e8-d600d3da159f" providerId="ADAL" clId="{7404E17A-C343-44ED-806F-BC34B44CACF3}" dt="2025-05-09T17:56:26.557" v="12192" actId="14100"/>
          <ac:cxnSpMkLst>
            <pc:docMk/>
            <pc:sldMk cId="0" sldId="300"/>
            <ac:cxnSpMk id="1107" creationId="{00000000-0000-0000-0000-000000000000}"/>
          </ac:cxnSpMkLst>
        </pc:cxnChg>
        <pc:cxnChg chg="mod">
          <ac:chgData name="DeHart, Stephanie" userId="69486e51-f5a3-47fa-a1e8-d600d3da159f" providerId="ADAL" clId="{7404E17A-C343-44ED-806F-BC34B44CACF3}" dt="2025-05-09T17:56:26.557" v="12192" actId="14100"/>
          <ac:cxnSpMkLst>
            <pc:docMk/>
            <pc:sldMk cId="0" sldId="300"/>
            <ac:cxnSpMk id="1108" creationId="{00000000-0000-0000-0000-000000000000}"/>
          </ac:cxnSpMkLst>
        </pc:cxnChg>
      </pc:sldChg>
      <pc:sldChg chg="modSp del">
        <pc:chgData name="DeHart, Stephanie" userId="69486e51-f5a3-47fa-a1e8-d600d3da159f" providerId="ADAL" clId="{7404E17A-C343-44ED-806F-BC34B44CACF3}" dt="2025-05-09T18:05:01.205" v="12619" actId="2696"/>
        <pc:sldMkLst>
          <pc:docMk/>
          <pc:sldMk cId="0" sldId="301"/>
        </pc:sldMkLst>
        <pc:spChg chg="mod">
          <ac:chgData name="DeHart, Stephanie" userId="69486e51-f5a3-47fa-a1e8-d600d3da159f" providerId="ADAL" clId="{7404E17A-C343-44ED-806F-BC34B44CACF3}" dt="2025-05-06T16:42:13.702" v="36"/>
          <ac:spMkLst>
            <pc:docMk/>
            <pc:sldMk cId="0" sldId="301"/>
            <ac:spMk id="2" creationId="{79495683-30F9-7B50-07D6-62FC8D8DB453}"/>
          </ac:spMkLst>
        </pc:spChg>
        <pc:spChg chg="mod">
          <ac:chgData name="DeHart, Stephanie" userId="69486e51-f5a3-47fa-a1e8-d600d3da159f" providerId="ADAL" clId="{7404E17A-C343-44ED-806F-BC34B44CACF3}" dt="2025-05-06T16:42:13.702" v="36"/>
          <ac:spMkLst>
            <pc:docMk/>
            <pc:sldMk cId="0" sldId="301"/>
            <ac:spMk id="1116" creationId="{00000000-0000-0000-0000-000000000000}"/>
          </ac:spMkLst>
        </pc:spChg>
      </pc:sldChg>
      <pc:sldChg chg="addSp delSp modSp mod modClrScheme chgLayout">
        <pc:chgData name="DeHart, Stephanie" userId="69486e51-f5a3-47fa-a1e8-d600d3da159f" providerId="ADAL" clId="{7404E17A-C343-44ED-806F-BC34B44CACF3}" dt="2025-05-16T19:40:33.718" v="14178" actId="20577"/>
        <pc:sldMkLst>
          <pc:docMk/>
          <pc:sldMk cId="0" sldId="303"/>
        </pc:sldMkLst>
        <pc:spChg chg="mod">
          <ac:chgData name="DeHart, Stephanie" userId="69486e51-f5a3-47fa-a1e8-d600d3da159f" providerId="ADAL" clId="{7404E17A-C343-44ED-806F-BC34B44CACF3}" dt="2025-05-06T16:42:13.702" v="36"/>
          <ac:spMkLst>
            <pc:docMk/>
            <pc:sldMk cId="0" sldId="303"/>
            <ac:spMk id="2" creationId="{827E44F8-01F9-5087-EA3E-F312F3E1E734}"/>
          </ac:spMkLst>
        </pc:spChg>
        <pc:spChg chg="add mod ord">
          <ac:chgData name="DeHart, Stephanie" userId="69486e51-f5a3-47fa-a1e8-d600d3da159f" providerId="ADAL" clId="{7404E17A-C343-44ED-806F-BC34B44CACF3}" dt="2025-05-16T19:40:33.718" v="14178" actId="20577"/>
          <ac:spMkLst>
            <pc:docMk/>
            <pc:sldMk cId="0" sldId="303"/>
            <ac:spMk id="2" creationId="{C26CCF33-5410-4CB8-9BDF-CE3B09C8302E}"/>
          </ac:spMkLst>
        </pc:spChg>
        <pc:spChg chg="mod ord">
          <ac:chgData name="DeHart, Stephanie" userId="69486e51-f5a3-47fa-a1e8-d600d3da159f" providerId="ADAL" clId="{7404E17A-C343-44ED-806F-BC34B44CACF3}" dt="2025-05-09T18:10:40.524" v="12763" actId="700"/>
          <ac:spMkLst>
            <pc:docMk/>
            <pc:sldMk cId="0" sldId="303"/>
            <ac:spMk id="3" creationId="{1E6DC854-51DB-4D7D-972D-9A6A295C3EED}"/>
          </ac:spMkLst>
        </pc:spChg>
        <pc:spChg chg="mod ord">
          <ac:chgData name="DeHart, Stephanie" userId="69486e51-f5a3-47fa-a1e8-d600d3da159f" providerId="ADAL" clId="{7404E17A-C343-44ED-806F-BC34B44CACF3}" dt="2025-05-09T18:10:40.524" v="12763" actId="700"/>
          <ac:spMkLst>
            <pc:docMk/>
            <pc:sldMk cId="0" sldId="303"/>
            <ac:spMk id="4" creationId="{7E57E7B7-DF30-4A41-A5C9-4F5A268A6C7B}"/>
          </ac:spMkLst>
        </pc:spChg>
        <pc:spChg chg="del">
          <ac:chgData name="DeHart, Stephanie" userId="69486e51-f5a3-47fa-a1e8-d600d3da159f" providerId="ADAL" clId="{7404E17A-C343-44ED-806F-BC34B44CACF3}" dt="2025-05-09T18:10:46.798" v="12764" actId="478"/>
          <ac:spMkLst>
            <pc:docMk/>
            <pc:sldMk cId="0" sldId="303"/>
            <ac:spMk id="9" creationId="{A0971544-2CDA-AF98-4752-8C088B8CB9A4}"/>
          </ac:spMkLst>
        </pc:spChg>
        <pc:spChg chg="mod">
          <ac:chgData name="DeHart, Stephanie" userId="69486e51-f5a3-47fa-a1e8-d600d3da159f" providerId="ADAL" clId="{7404E17A-C343-44ED-806F-BC34B44CACF3}" dt="2025-05-09T18:12:23.355" v="12830" actId="14100"/>
          <ac:spMkLst>
            <pc:docMk/>
            <pc:sldMk cId="0" sldId="303"/>
            <ac:spMk id="18" creationId="{C7893A04-EEE8-0EB4-7349-0F90BD78BC8A}"/>
          </ac:spMkLst>
        </pc:spChg>
        <pc:spChg chg="del">
          <ac:chgData name="DeHart, Stephanie" userId="69486e51-f5a3-47fa-a1e8-d600d3da159f" providerId="ADAL" clId="{7404E17A-C343-44ED-806F-BC34B44CACF3}" dt="2025-05-09T18:10:58.958" v="12767" actId="478"/>
          <ac:spMkLst>
            <pc:docMk/>
            <pc:sldMk cId="0" sldId="303"/>
            <ac:spMk id="1132" creationId="{00000000-0000-0000-0000-000000000000}"/>
          </ac:spMkLst>
        </pc:spChg>
        <pc:spChg chg="mod">
          <ac:chgData name="DeHart, Stephanie" userId="69486e51-f5a3-47fa-a1e8-d600d3da159f" providerId="ADAL" clId="{7404E17A-C343-44ED-806F-BC34B44CACF3}" dt="2025-05-09T18:12:02.512" v="12814" actId="1035"/>
          <ac:spMkLst>
            <pc:docMk/>
            <pc:sldMk cId="0" sldId="303"/>
            <ac:spMk id="1133" creationId="{00000000-0000-0000-0000-000000000000}"/>
          </ac:spMkLst>
        </pc:spChg>
        <pc:spChg chg="mod">
          <ac:chgData name="DeHart, Stephanie" userId="69486e51-f5a3-47fa-a1e8-d600d3da159f" providerId="ADAL" clId="{7404E17A-C343-44ED-806F-BC34B44CACF3}" dt="2025-05-09T18:11:12.296" v="12769" actId="2711"/>
          <ac:spMkLst>
            <pc:docMk/>
            <pc:sldMk cId="0" sldId="303"/>
            <ac:spMk id="1135" creationId="{00000000-0000-0000-0000-000000000000}"/>
          </ac:spMkLst>
        </pc:spChg>
        <pc:spChg chg="mod">
          <ac:chgData name="DeHart, Stephanie" userId="69486e51-f5a3-47fa-a1e8-d600d3da159f" providerId="ADAL" clId="{7404E17A-C343-44ED-806F-BC34B44CACF3}" dt="2025-05-09T18:12:09.324" v="12827" actId="1035"/>
          <ac:spMkLst>
            <pc:docMk/>
            <pc:sldMk cId="0" sldId="303"/>
            <ac:spMk id="1137" creationId="{00000000-0000-0000-0000-000000000000}"/>
          </ac:spMkLst>
        </pc:spChg>
        <pc:spChg chg="mod">
          <ac:chgData name="DeHart, Stephanie" userId="69486e51-f5a3-47fa-a1e8-d600d3da159f" providerId="ADAL" clId="{7404E17A-C343-44ED-806F-BC34B44CACF3}" dt="2025-05-09T18:11:42.277" v="12784" actId="14100"/>
          <ac:spMkLst>
            <pc:docMk/>
            <pc:sldMk cId="0" sldId="303"/>
            <ac:spMk id="1139" creationId="{00000000-0000-0000-0000-000000000000}"/>
          </ac:spMkLst>
        </pc:spChg>
        <pc:spChg chg="mod">
          <ac:chgData name="DeHart, Stephanie" userId="69486e51-f5a3-47fa-a1e8-d600d3da159f" providerId="ADAL" clId="{7404E17A-C343-44ED-806F-BC34B44CACF3}" dt="2025-05-09T18:12:16.949" v="12828" actId="14100"/>
          <ac:spMkLst>
            <pc:docMk/>
            <pc:sldMk cId="0" sldId="303"/>
            <ac:spMk id="1142" creationId="{00000000-0000-0000-0000-000000000000}"/>
          </ac:spMkLst>
        </pc:spChg>
        <pc:spChg chg="mod">
          <ac:chgData name="DeHart, Stephanie" userId="69486e51-f5a3-47fa-a1e8-d600d3da159f" providerId="ADAL" clId="{7404E17A-C343-44ED-806F-BC34B44CACF3}" dt="2025-05-09T18:12:19.914" v="12829" actId="14100"/>
          <ac:spMkLst>
            <pc:docMk/>
            <pc:sldMk cId="0" sldId="303"/>
            <ac:spMk id="1144" creationId="{00000000-0000-0000-0000-000000000000}"/>
          </ac:spMkLst>
        </pc:spChg>
        <pc:cxnChg chg="mod">
          <ac:chgData name="DeHart, Stephanie" userId="69486e51-f5a3-47fa-a1e8-d600d3da159f" providerId="ADAL" clId="{7404E17A-C343-44ED-806F-BC34B44CACF3}" dt="2025-05-09T18:12:09.324" v="12827" actId="1035"/>
          <ac:cxnSpMkLst>
            <pc:docMk/>
            <pc:sldMk cId="0" sldId="303"/>
            <ac:cxnSpMk id="1136" creationId="{00000000-0000-0000-0000-000000000000}"/>
          </ac:cxnSpMkLst>
        </pc:cxnChg>
        <pc:cxnChg chg="mod">
          <ac:chgData name="DeHart, Stephanie" userId="69486e51-f5a3-47fa-a1e8-d600d3da159f" providerId="ADAL" clId="{7404E17A-C343-44ED-806F-BC34B44CACF3}" dt="2025-05-09T18:12:33.978" v="12831" actId="14100"/>
          <ac:cxnSpMkLst>
            <pc:docMk/>
            <pc:sldMk cId="0" sldId="303"/>
            <ac:cxnSpMk id="1138" creationId="{00000000-0000-0000-0000-000000000000}"/>
          </ac:cxnSpMkLst>
        </pc:cxnChg>
      </pc:sldChg>
      <pc:sldChg chg="addSp delSp modSp mod modClrScheme chgLayout">
        <pc:chgData name="DeHart, Stephanie" userId="69486e51-f5a3-47fa-a1e8-d600d3da159f" providerId="ADAL" clId="{7404E17A-C343-44ED-806F-BC34B44CACF3}" dt="2025-05-16T19:41:10.120" v="14180" actId="14100"/>
        <pc:sldMkLst>
          <pc:docMk/>
          <pc:sldMk cId="0" sldId="304"/>
        </pc:sldMkLst>
        <pc:spChg chg="add mod ord">
          <ac:chgData name="DeHart, Stephanie" userId="69486e51-f5a3-47fa-a1e8-d600d3da159f" providerId="ADAL" clId="{7404E17A-C343-44ED-806F-BC34B44CACF3}" dt="2025-05-09T18:12:52.176" v="12836" actId="20577"/>
          <ac:spMkLst>
            <pc:docMk/>
            <pc:sldMk cId="0" sldId="304"/>
            <ac:spMk id="2" creationId="{6A090D81-1291-4B49-85BF-09C64B597269}"/>
          </ac:spMkLst>
        </pc:spChg>
        <pc:spChg chg="mod">
          <ac:chgData name="DeHart, Stephanie" userId="69486e51-f5a3-47fa-a1e8-d600d3da159f" providerId="ADAL" clId="{7404E17A-C343-44ED-806F-BC34B44CACF3}" dt="2025-05-06T16:42:13.702" v="36"/>
          <ac:spMkLst>
            <pc:docMk/>
            <pc:sldMk cId="0" sldId="304"/>
            <ac:spMk id="2" creationId="{BEB96DD6-A221-3E98-90E1-F67102968502}"/>
          </ac:spMkLst>
        </pc:spChg>
        <pc:spChg chg="mod ord">
          <ac:chgData name="DeHart, Stephanie" userId="69486e51-f5a3-47fa-a1e8-d600d3da159f" providerId="ADAL" clId="{7404E17A-C343-44ED-806F-BC34B44CACF3}" dt="2025-05-09T18:12:46.783" v="12833" actId="700"/>
          <ac:spMkLst>
            <pc:docMk/>
            <pc:sldMk cId="0" sldId="304"/>
            <ac:spMk id="3" creationId="{8BAF921A-48B7-4841-A161-D5E32A50D2BB}"/>
          </ac:spMkLst>
        </pc:spChg>
        <pc:spChg chg="mod ord">
          <ac:chgData name="DeHart, Stephanie" userId="69486e51-f5a3-47fa-a1e8-d600d3da159f" providerId="ADAL" clId="{7404E17A-C343-44ED-806F-BC34B44CACF3}" dt="2025-05-09T18:12:46.783" v="12833" actId="700"/>
          <ac:spMkLst>
            <pc:docMk/>
            <pc:sldMk cId="0" sldId="304"/>
            <ac:spMk id="4" creationId="{E95CC325-4D0A-4BD1-AAB9-C1F2529683BA}"/>
          </ac:spMkLst>
        </pc:spChg>
        <pc:spChg chg="del">
          <ac:chgData name="DeHart, Stephanie" userId="69486e51-f5a3-47fa-a1e8-d600d3da159f" providerId="ADAL" clId="{7404E17A-C343-44ED-806F-BC34B44CACF3}" dt="2025-05-09T18:12:49.566" v="12834" actId="478"/>
          <ac:spMkLst>
            <pc:docMk/>
            <pc:sldMk cId="0" sldId="304"/>
            <ac:spMk id="5" creationId="{D76E2CC1-8178-56AF-FA63-58EFF82DB523}"/>
          </ac:spMkLst>
        </pc:spChg>
        <pc:spChg chg="mod">
          <ac:chgData name="DeHart, Stephanie" userId="69486e51-f5a3-47fa-a1e8-d600d3da159f" providerId="ADAL" clId="{7404E17A-C343-44ED-806F-BC34B44CACF3}" dt="2025-05-16T19:41:10.120" v="14180" actId="14100"/>
          <ac:spMkLst>
            <pc:docMk/>
            <pc:sldMk cId="0" sldId="304"/>
            <ac:spMk id="11" creationId="{845A7E3A-C4C8-9E97-B71D-7EBE7773472D}"/>
          </ac:spMkLst>
        </pc:spChg>
        <pc:spChg chg="del">
          <ac:chgData name="DeHart, Stephanie" userId="69486e51-f5a3-47fa-a1e8-d600d3da159f" providerId="ADAL" clId="{7404E17A-C343-44ED-806F-BC34B44CACF3}" dt="2025-05-09T18:12:44.748" v="12832" actId="478"/>
          <ac:spMkLst>
            <pc:docMk/>
            <pc:sldMk cId="0" sldId="304"/>
            <ac:spMk id="1151" creationId="{00000000-0000-0000-0000-000000000000}"/>
          </ac:spMkLst>
        </pc:spChg>
        <pc:spChg chg="mod">
          <ac:chgData name="DeHart, Stephanie" userId="69486e51-f5a3-47fa-a1e8-d600d3da159f" providerId="ADAL" clId="{7404E17A-C343-44ED-806F-BC34B44CACF3}" dt="2025-05-09T18:13:00.745" v="12837" actId="2711"/>
          <ac:spMkLst>
            <pc:docMk/>
            <pc:sldMk cId="0" sldId="304"/>
            <ac:spMk id="1152" creationId="{00000000-0000-0000-0000-000000000000}"/>
          </ac:spMkLst>
        </pc:spChg>
        <pc:spChg chg="mod">
          <ac:chgData name="DeHart, Stephanie" userId="69486e51-f5a3-47fa-a1e8-d600d3da159f" providerId="ADAL" clId="{7404E17A-C343-44ED-806F-BC34B44CACF3}" dt="2025-05-09T18:13:00.745" v="12837" actId="2711"/>
          <ac:spMkLst>
            <pc:docMk/>
            <pc:sldMk cId="0" sldId="304"/>
            <ac:spMk id="1156" creationId="{00000000-0000-0000-0000-000000000000}"/>
          </ac:spMkLst>
        </pc:spChg>
        <pc:cxnChg chg="mod">
          <ac:chgData name="DeHart, Stephanie" userId="69486e51-f5a3-47fa-a1e8-d600d3da159f" providerId="ADAL" clId="{7404E17A-C343-44ED-806F-BC34B44CACF3}" dt="2025-05-16T19:41:10.120" v="14180" actId="14100"/>
          <ac:cxnSpMkLst>
            <pc:docMk/>
            <pc:sldMk cId="0" sldId="304"/>
            <ac:cxnSpMk id="10" creationId="{E6C7FC06-087F-1664-8EBC-3786B66F58B5}"/>
          </ac:cxnSpMkLst>
        </pc:cxnChg>
      </pc:sldChg>
      <pc:sldChg chg="addSp delSp modSp mod modClrScheme chgLayout">
        <pc:chgData name="DeHart, Stephanie" userId="69486e51-f5a3-47fa-a1e8-d600d3da159f" providerId="ADAL" clId="{7404E17A-C343-44ED-806F-BC34B44CACF3}" dt="2025-05-09T18:13:26.218" v="12845" actId="14100"/>
        <pc:sldMkLst>
          <pc:docMk/>
          <pc:sldMk cId="0" sldId="305"/>
        </pc:sldMkLst>
        <pc:spChg chg="mod">
          <ac:chgData name="DeHart, Stephanie" userId="69486e51-f5a3-47fa-a1e8-d600d3da159f" providerId="ADAL" clId="{7404E17A-C343-44ED-806F-BC34B44CACF3}" dt="2025-05-06T16:42:13.702" v="36"/>
          <ac:spMkLst>
            <pc:docMk/>
            <pc:sldMk cId="0" sldId="305"/>
            <ac:spMk id="2" creationId="{2A4CB565-D5FC-6D7C-67A6-EA2A45D0B2A4}"/>
          </ac:spMkLst>
        </pc:spChg>
        <pc:spChg chg="mod ord">
          <ac:chgData name="DeHart, Stephanie" userId="69486e51-f5a3-47fa-a1e8-d600d3da159f" providerId="ADAL" clId="{7404E17A-C343-44ED-806F-BC34B44CACF3}" dt="2025-05-09T18:13:13.748" v="12840" actId="700"/>
          <ac:spMkLst>
            <pc:docMk/>
            <pc:sldMk cId="0" sldId="305"/>
            <ac:spMk id="3" creationId="{1BDECC7C-E3BB-4D9F-8F53-7CD17489ACAD}"/>
          </ac:spMkLst>
        </pc:spChg>
        <pc:spChg chg="mod ord">
          <ac:chgData name="DeHart, Stephanie" userId="69486e51-f5a3-47fa-a1e8-d600d3da159f" providerId="ADAL" clId="{7404E17A-C343-44ED-806F-BC34B44CACF3}" dt="2025-05-09T18:13:13.748" v="12840" actId="700"/>
          <ac:spMkLst>
            <pc:docMk/>
            <pc:sldMk cId="0" sldId="305"/>
            <ac:spMk id="4" creationId="{77ECB65A-D908-428F-ADA8-5975674824AB}"/>
          </ac:spMkLst>
        </pc:spChg>
        <pc:spChg chg="add del mod ord">
          <ac:chgData name="DeHart, Stephanie" userId="69486e51-f5a3-47fa-a1e8-d600d3da159f" providerId="ADAL" clId="{7404E17A-C343-44ED-806F-BC34B44CACF3}" dt="2025-05-09T18:13:13.748" v="12840" actId="700"/>
          <ac:spMkLst>
            <pc:docMk/>
            <pc:sldMk cId="0" sldId="305"/>
            <ac:spMk id="5" creationId="{F13DF30F-90F7-4FB5-9785-94460BCB29DD}"/>
          </ac:spMkLst>
        </pc:spChg>
        <pc:spChg chg="del">
          <ac:chgData name="DeHart, Stephanie" userId="69486e51-f5a3-47fa-a1e8-d600d3da159f" providerId="ADAL" clId="{7404E17A-C343-44ED-806F-BC34B44CACF3}" dt="2025-05-09T18:13:08.832" v="12838" actId="478"/>
          <ac:spMkLst>
            <pc:docMk/>
            <pc:sldMk cId="0" sldId="305"/>
            <ac:spMk id="6" creationId="{6B223679-88F8-FAF3-2838-F3F80948699D}"/>
          </ac:spMkLst>
        </pc:spChg>
        <pc:spChg chg="add mod ord">
          <ac:chgData name="DeHart, Stephanie" userId="69486e51-f5a3-47fa-a1e8-d600d3da159f" providerId="ADAL" clId="{7404E17A-C343-44ED-806F-BC34B44CACF3}" dt="2025-05-09T18:13:16.670" v="12842" actId="20577"/>
          <ac:spMkLst>
            <pc:docMk/>
            <pc:sldMk cId="0" sldId="305"/>
            <ac:spMk id="7" creationId="{6AA63D23-3858-46BD-884F-B48B587BDBC0}"/>
          </ac:spMkLst>
        </pc:spChg>
        <pc:spChg chg="mod">
          <ac:chgData name="DeHart, Stephanie" userId="69486e51-f5a3-47fa-a1e8-d600d3da159f" providerId="ADAL" clId="{7404E17A-C343-44ED-806F-BC34B44CACF3}" dt="2025-05-09T18:13:24.366" v="12844" actId="14100"/>
          <ac:spMkLst>
            <pc:docMk/>
            <pc:sldMk cId="0" sldId="305"/>
            <ac:spMk id="11" creationId="{0AAEFDB1-2E06-9B26-BA64-6F24F19AF641}"/>
          </ac:spMkLst>
        </pc:spChg>
        <pc:spChg chg="del">
          <ac:chgData name="DeHart, Stephanie" userId="69486e51-f5a3-47fa-a1e8-d600d3da159f" providerId="ADAL" clId="{7404E17A-C343-44ED-806F-BC34B44CACF3}" dt="2025-05-09T18:13:11.806" v="12839" actId="478"/>
          <ac:spMkLst>
            <pc:docMk/>
            <pc:sldMk cId="0" sldId="305"/>
            <ac:spMk id="1165" creationId="{00000000-0000-0000-0000-000000000000}"/>
          </ac:spMkLst>
        </pc:spChg>
        <pc:spChg chg="mod">
          <ac:chgData name="DeHart, Stephanie" userId="69486e51-f5a3-47fa-a1e8-d600d3da159f" providerId="ADAL" clId="{7404E17A-C343-44ED-806F-BC34B44CACF3}" dt="2025-05-09T18:13:21.168" v="12843" actId="2711"/>
          <ac:spMkLst>
            <pc:docMk/>
            <pc:sldMk cId="0" sldId="305"/>
            <ac:spMk id="1166" creationId="{00000000-0000-0000-0000-000000000000}"/>
          </ac:spMkLst>
        </pc:spChg>
        <pc:spChg chg="mod">
          <ac:chgData name="DeHart, Stephanie" userId="69486e51-f5a3-47fa-a1e8-d600d3da159f" providerId="ADAL" clId="{7404E17A-C343-44ED-806F-BC34B44CACF3}" dt="2025-05-09T18:13:26.218" v="12845" actId="14100"/>
          <ac:spMkLst>
            <pc:docMk/>
            <pc:sldMk cId="0" sldId="305"/>
            <ac:spMk id="1170" creationId="{00000000-0000-0000-0000-000000000000}"/>
          </ac:spMkLst>
        </pc:spChg>
        <pc:cxnChg chg="mod">
          <ac:chgData name="DeHart, Stephanie" userId="69486e51-f5a3-47fa-a1e8-d600d3da159f" providerId="ADAL" clId="{7404E17A-C343-44ED-806F-BC34B44CACF3}" dt="2025-05-09T18:13:24.366" v="12844" actId="14100"/>
          <ac:cxnSpMkLst>
            <pc:docMk/>
            <pc:sldMk cId="0" sldId="305"/>
            <ac:cxnSpMk id="12" creationId="{47841A63-2D7D-BB99-8444-1C6F16DB7DFD}"/>
          </ac:cxnSpMkLst>
        </pc:cxnChg>
      </pc:sldChg>
      <pc:sldChg chg="addSp delSp modSp mod modClrScheme chgLayout modNotesTx">
        <pc:chgData name="DeHart, Stephanie" userId="69486e51-f5a3-47fa-a1e8-d600d3da159f" providerId="ADAL" clId="{7404E17A-C343-44ED-806F-BC34B44CACF3}" dt="2025-05-09T18:19:24.661" v="13040" actId="1036"/>
        <pc:sldMkLst>
          <pc:docMk/>
          <pc:sldMk cId="0" sldId="306"/>
        </pc:sldMkLst>
        <pc:spChg chg="mod">
          <ac:chgData name="DeHart, Stephanie" userId="69486e51-f5a3-47fa-a1e8-d600d3da159f" providerId="ADAL" clId="{7404E17A-C343-44ED-806F-BC34B44CACF3}" dt="2025-05-06T16:42:13.702" v="36"/>
          <ac:spMkLst>
            <pc:docMk/>
            <pc:sldMk cId="0" sldId="306"/>
            <ac:spMk id="2" creationId="{D9B00592-8D1C-9595-72D0-58AB18125374}"/>
          </ac:spMkLst>
        </pc:spChg>
        <pc:spChg chg="mod ord">
          <ac:chgData name="DeHart, Stephanie" userId="69486e51-f5a3-47fa-a1e8-d600d3da159f" providerId="ADAL" clId="{7404E17A-C343-44ED-806F-BC34B44CACF3}" dt="2025-05-09T18:18:56.157" v="12968" actId="1035"/>
          <ac:spMkLst>
            <pc:docMk/>
            <pc:sldMk cId="0" sldId="306"/>
            <ac:spMk id="3" creationId="{078E0092-2346-4975-AE1F-179C88C22595}"/>
          </ac:spMkLst>
        </pc:spChg>
        <pc:spChg chg="mod ord">
          <ac:chgData name="DeHart, Stephanie" userId="69486e51-f5a3-47fa-a1e8-d600d3da159f" providerId="ADAL" clId="{7404E17A-C343-44ED-806F-BC34B44CACF3}" dt="2025-05-09T18:18:56.157" v="12968" actId="1035"/>
          <ac:spMkLst>
            <pc:docMk/>
            <pc:sldMk cId="0" sldId="306"/>
            <ac:spMk id="4" creationId="{73D748E6-972B-46C0-A8A8-68E4765DE48B}"/>
          </ac:spMkLst>
        </pc:spChg>
        <pc:spChg chg="add del mod">
          <ac:chgData name="DeHart, Stephanie" userId="69486e51-f5a3-47fa-a1e8-d600d3da159f" providerId="ADAL" clId="{7404E17A-C343-44ED-806F-BC34B44CACF3}" dt="2025-05-09T18:13:58.207" v="12849" actId="700"/>
          <ac:spMkLst>
            <pc:docMk/>
            <pc:sldMk cId="0" sldId="306"/>
            <ac:spMk id="5" creationId="{18CCAFB6-CF9D-4188-9272-BD3E232D3039}"/>
          </ac:spMkLst>
        </pc:spChg>
        <pc:spChg chg="add mod ord">
          <ac:chgData name="DeHart, Stephanie" userId="69486e51-f5a3-47fa-a1e8-d600d3da159f" providerId="ADAL" clId="{7404E17A-C343-44ED-806F-BC34B44CACF3}" dt="2025-05-09T18:18:58.491" v="12969" actId="403"/>
          <ac:spMkLst>
            <pc:docMk/>
            <pc:sldMk cId="0" sldId="306"/>
            <ac:spMk id="6" creationId="{B01150B2-C503-4EAA-8B95-816E90A16CB7}"/>
          </ac:spMkLst>
        </pc:spChg>
        <pc:spChg chg="add del mod ord">
          <ac:chgData name="DeHart, Stephanie" userId="69486e51-f5a3-47fa-a1e8-d600d3da159f" providerId="ADAL" clId="{7404E17A-C343-44ED-806F-BC34B44CACF3}" dt="2025-05-09T18:15:15.206" v="12867" actId="700"/>
          <ac:spMkLst>
            <pc:docMk/>
            <pc:sldMk cId="0" sldId="306"/>
            <ac:spMk id="7" creationId="{B277EA2A-C4F1-41AB-9053-2A59F8072FCD}"/>
          </ac:spMkLst>
        </pc:spChg>
        <pc:spChg chg="del">
          <ac:chgData name="DeHart, Stephanie" userId="69486e51-f5a3-47fa-a1e8-d600d3da159f" providerId="ADAL" clId="{7404E17A-C343-44ED-806F-BC34B44CACF3}" dt="2025-05-09T18:13:56.736" v="12848" actId="478"/>
          <ac:spMkLst>
            <pc:docMk/>
            <pc:sldMk cId="0" sldId="306"/>
            <ac:spMk id="8" creationId="{0143FA31-D33A-2BEC-5FF1-0886A72D8AE8}"/>
          </ac:spMkLst>
        </pc:spChg>
        <pc:spChg chg="mod">
          <ac:chgData name="DeHart, Stephanie" userId="69486e51-f5a3-47fa-a1e8-d600d3da159f" providerId="ADAL" clId="{7404E17A-C343-44ED-806F-BC34B44CACF3}" dt="2025-05-09T18:19:24.661" v="13040" actId="1036"/>
          <ac:spMkLst>
            <pc:docMk/>
            <pc:sldMk cId="0" sldId="306"/>
            <ac:spMk id="15" creationId="{7B05C2AE-A829-283A-D9D8-AD4C7C7F12CA}"/>
          </ac:spMkLst>
        </pc:spChg>
        <pc:spChg chg="del">
          <ac:chgData name="DeHart, Stephanie" userId="69486e51-f5a3-47fa-a1e8-d600d3da159f" providerId="ADAL" clId="{7404E17A-C343-44ED-806F-BC34B44CACF3}" dt="2025-05-09T18:13:55.079" v="12847" actId="478"/>
          <ac:spMkLst>
            <pc:docMk/>
            <pc:sldMk cId="0" sldId="306"/>
            <ac:spMk id="1179" creationId="{00000000-0000-0000-0000-000000000000}"/>
          </ac:spMkLst>
        </pc:spChg>
        <pc:spChg chg="mod">
          <ac:chgData name="DeHart, Stephanie" userId="69486e51-f5a3-47fa-a1e8-d600d3da159f" providerId="ADAL" clId="{7404E17A-C343-44ED-806F-BC34B44CACF3}" dt="2025-05-09T18:19:24.661" v="13040" actId="1036"/>
          <ac:spMkLst>
            <pc:docMk/>
            <pc:sldMk cId="0" sldId="306"/>
            <ac:spMk id="1180" creationId="{00000000-0000-0000-0000-000000000000}"/>
          </ac:spMkLst>
        </pc:spChg>
        <pc:spChg chg="mod">
          <ac:chgData name="DeHart, Stephanie" userId="69486e51-f5a3-47fa-a1e8-d600d3da159f" providerId="ADAL" clId="{7404E17A-C343-44ED-806F-BC34B44CACF3}" dt="2025-05-09T18:19:24.661" v="13040" actId="1036"/>
          <ac:spMkLst>
            <pc:docMk/>
            <pc:sldMk cId="0" sldId="306"/>
            <ac:spMk id="1181" creationId="{00000000-0000-0000-0000-000000000000}"/>
          </ac:spMkLst>
        </pc:spChg>
        <pc:spChg chg="mod">
          <ac:chgData name="DeHart, Stephanie" userId="69486e51-f5a3-47fa-a1e8-d600d3da159f" providerId="ADAL" clId="{7404E17A-C343-44ED-806F-BC34B44CACF3}" dt="2025-05-09T18:19:24.661" v="13040" actId="1036"/>
          <ac:spMkLst>
            <pc:docMk/>
            <pc:sldMk cId="0" sldId="306"/>
            <ac:spMk id="1183" creationId="{00000000-0000-0000-0000-000000000000}"/>
          </ac:spMkLst>
        </pc:spChg>
        <pc:spChg chg="mod">
          <ac:chgData name="DeHart, Stephanie" userId="69486e51-f5a3-47fa-a1e8-d600d3da159f" providerId="ADAL" clId="{7404E17A-C343-44ED-806F-BC34B44CACF3}" dt="2025-05-09T18:19:24.661" v="13040" actId="1036"/>
          <ac:spMkLst>
            <pc:docMk/>
            <pc:sldMk cId="0" sldId="306"/>
            <ac:spMk id="1184" creationId="{00000000-0000-0000-0000-000000000000}"/>
          </ac:spMkLst>
        </pc:spChg>
        <pc:spChg chg="mod">
          <ac:chgData name="DeHart, Stephanie" userId="69486e51-f5a3-47fa-a1e8-d600d3da159f" providerId="ADAL" clId="{7404E17A-C343-44ED-806F-BC34B44CACF3}" dt="2025-05-09T18:19:24.661" v="13040" actId="1036"/>
          <ac:spMkLst>
            <pc:docMk/>
            <pc:sldMk cId="0" sldId="306"/>
            <ac:spMk id="1186" creationId="{00000000-0000-0000-0000-000000000000}"/>
          </ac:spMkLst>
        </pc:spChg>
        <pc:spChg chg="mod">
          <ac:chgData name="DeHart, Stephanie" userId="69486e51-f5a3-47fa-a1e8-d600d3da159f" providerId="ADAL" clId="{7404E17A-C343-44ED-806F-BC34B44CACF3}" dt="2025-05-09T18:19:24.661" v="13040" actId="1036"/>
          <ac:spMkLst>
            <pc:docMk/>
            <pc:sldMk cId="0" sldId="306"/>
            <ac:spMk id="1188" creationId="{00000000-0000-0000-0000-000000000000}"/>
          </ac:spMkLst>
        </pc:spChg>
        <pc:picChg chg="add del mod">
          <ac:chgData name="DeHart, Stephanie" userId="69486e51-f5a3-47fa-a1e8-d600d3da159f" providerId="ADAL" clId="{7404E17A-C343-44ED-806F-BC34B44CACF3}" dt="2025-05-09T18:18:47.834" v="12962" actId="478"/>
          <ac:picMkLst>
            <pc:docMk/>
            <pc:sldMk cId="0" sldId="306"/>
            <ac:picMk id="9" creationId="{6FF2FAB1-57F3-40F2-BADD-CAECAC970CD6}"/>
          </ac:picMkLst>
        </pc:picChg>
        <pc:picChg chg="del mod">
          <ac:chgData name="DeHart, Stephanie" userId="69486e51-f5a3-47fa-a1e8-d600d3da159f" providerId="ADAL" clId="{7404E17A-C343-44ED-806F-BC34B44CACF3}" dt="2025-05-09T18:15:17.369" v="12868" actId="478"/>
          <ac:picMkLst>
            <pc:docMk/>
            <pc:sldMk cId="0" sldId="306"/>
            <ac:picMk id="14" creationId="{8470FCBC-6814-FC48-983A-C4392B2FC601}"/>
          </ac:picMkLst>
        </pc:picChg>
        <pc:cxnChg chg="mod">
          <ac:chgData name="DeHart, Stephanie" userId="69486e51-f5a3-47fa-a1e8-d600d3da159f" providerId="ADAL" clId="{7404E17A-C343-44ED-806F-BC34B44CACF3}" dt="2025-05-09T18:19:24.661" v="13040" actId="1036"/>
          <ac:cxnSpMkLst>
            <pc:docMk/>
            <pc:sldMk cId="0" sldId="306"/>
            <ac:cxnSpMk id="1182" creationId="{00000000-0000-0000-0000-000000000000}"/>
          </ac:cxnSpMkLst>
        </pc:cxnChg>
        <pc:cxnChg chg="mod">
          <ac:chgData name="DeHart, Stephanie" userId="69486e51-f5a3-47fa-a1e8-d600d3da159f" providerId="ADAL" clId="{7404E17A-C343-44ED-806F-BC34B44CACF3}" dt="2025-05-09T18:19:24.661" v="13040" actId="1036"/>
          <ac:cxnSpMkLst>
            <pc:docMk/>
            <pc:sldMk cId="0" sldId="306"/>
            <ac:cxnSpMk id="1185" creationId="{00000000-0000-0000-0000-000000000000}"/>
          </ac:cxnSpMkLst>
        </pc:cxnChg>
        <pc:cxnChg chg="mod">
          <ac:chgData name="DeHart, Stephanie" userId="69486e51-f5a3-47fa-a1e8-d600d3da159f" providerId="ADAL" clId="{7404E17A-C343-44ED-806F-BC34B44CACF3}" dt="2025-05-09T18:19:24.661" v="13040" actId="1036"/>
          <ac:cxnSpMkLst>
            <pc:docMk/>
            <pc:sldMk cId="0" sldId="306"/>
            <ac:cxnSpMk id="1187" creationId="{00000000-0000-0000-0000-000000000000}"/>
          </ac:cxnSpMkLst>
        </pc:cxnChg>
      </pc:sldChg>
      <pc:sldChg chg="addSp delSp modSp mod modClrScheme chgLayout">
        <pc:chgData name="DeHart, Stephanie" userId="69486e51-f5a3-47fa-a1e8-d600d3da159f" providerId="ADAL" clId="{7404E17A-C343-44ED-806F-BC34B44CACF3}" dt="2025-05-09T18:20:45.754" v="13106" actId="1035"/>
        <pc:sldMkLst>
          <pc:docMk/>
          <pc:sldMk cId="0" sldId="308"/>
        </pc:sldMkLst>
        <pc:spChg chg="add mod ord">
          <ac:chgData name="DeHart, Stephanie" userId="69486e51-f5a3-47fa-a1e8-d600d3da159f" providerId="ADAL" clId="{7404E17A-C343-44ED-806F-BC34B44CACF3}" dt="2025-05-09T18:20:10.689" v="13073" actId="20577"/>
          <ac:spMkLst>
            <pc:docMk/>
            <pc:sldMk cId="0" sldId="308"/>
            <ac:spMk id="2" creationId="{2E13B1CC-3645-4BC5-B77C-53EBC26AFB24}"/>
          </ac:spMkLst>
        </pc:spChg>
        <pc:spChg chg="mod">
          <ac:chgData name="DeHart, Stephanie" userId="69486e51-f5a3-47fa-a1e8-d600d3da159f" providerId="ADAL" clId="{7404E17A-C343-44ED-806F-BC34B44CACF3}" dt="2025-05-06T16:42:13.702" v="36"/>
          <ac:spMkLst>
            <pc:docMk/>
            <pc:sldMk cId="0" sldId="308"/>
            <ac:spMk id="2" creationId="{60C8B4C8-2F65-EF9A-D650-E6BF3DE1B95F}"/>
          </ac:spMkLst>
        </pc:spChg>
        <pc:spChg chg="mod ord">
          <ac:chgData name="DeHart, Stephanie" userId="69486e51-f5a3-47fa-a1e8-d600d3da159f" providerId="ADAL" clId="{7404E17A-C343-44ED-806F-BC34B44CACF3}" dt="2025-05-09T18:20:07.766" v="13070" actId="700"/>
          <ac:spMkLst>
            <pc:docMk/>
            <pc:sldMk cId="0" sldId="308"/>
            <ac:spMk id="3" creationId="{A79E3002-32FF-4C94-A1D2-4E72D036E4B3}"/>
          </ac:spMkLst>
        </pc:spChg>
        <pc:spChg chg="mod ord">
          <ac:chgData name="DeHart, Stephanie" userId="69486e51-f5a3-47fa-a1e8-d600d3da159f" providerId="ADAL" clId="{7404E17A-C343-44ED-806F-BC34B44CACF3}" dt="2025-05-09T18:20:07.766" v="13070" actId="700"/>
          <ac:spMkLst>
            <pc:docMk/>
            <pc:sldMk cId="0" sldId="308"/>
            <ac:spMk id="4" creationId="{ECEB1391-3950-4378-A8F2-E462CCFB129A}"/>
          </ac:spMkLst>
        </pc:spChg>
        <pc:spChg chg="del mod ord">
          <ac:chgData name="DeHart, Stephanie" userId="69486e51-f5a3-47fa-a1e8-d600d3da159f" providerId="ADAL" clId="{7404E17A-C343-44ED-806F-BC34B44CACF3}" dt="2025-05-09T18:20:07.766" v="13070" actId="700"/>
          <ac:spMkLst>
            <pc:docMk/>
            <pc:sldMk cId="0" sldId="308"/>
            <ac:spMk id="6" creationId="{4B5871C0-91C7-D524-B245-E66323E5F174}"/>
          </ac:spMkLst>
        </pc:spChg>
        <pc:spChg chg="mod">
          <ac:chgData name="DeHart, Stephanie" userId="69486e51-f5a3-47fa-a1e8-d600d3da159f" providerId="ADAL" clId="{7404E17A-C343-44ED-806F-BC34B44CACF3}" dt="2025-05-09T18:20:45.754" v="13106" actId="1035"/>
          <ac:spMkLst>
            <pc:docMk/>
            <pc:sldMk cId="0" sldId="308"/>
            <ac:spMk id="20" creationId="{4228E06D-9244-4260-ECF5-2C400D83EE0D}"/>
          </ac:spMkLst>
        </pc:spChg>
        <pc:spChg chg="del">
          <ac:chgData name="DeHart, Stephanie" userId="69486e51-f5a3-47fa-a1e8-d600d3da159f" providerId="ADAL" clId="{7404E17A-C343-44ED-806F-BC34B44CACF3}" dt="2025-05-09T18:20:02.493" v="13068" actId="478"/>
          <ac:spMkLst>
            <pc:docMk/>
            <pc:sldMk cId="0" sldId="308"/>
            <ac:spMk id="1212" creationId="{00000000-0000-0000-0000-000000000000}"/>
          </ac:spMkLst>
        </pc:spChg>
        <pc:spChg chg="mod">
          <ac:chgData name="DeHart, Stephanie" userId="69486e51-f5a3-47fa-a1e8-d600d3da159f" providerId="ADAL" clId="{7404E17A-C343-44ED-806F-BC34B44CACF3}" dt="2025-05-09T18:20:45.754" v="13106" actId="1035"/>
          <ac:spMkLst>
            <pc:docMk/>
            <pc:sldMk cId="0" sldId="308"/>
            <ac:spMk id="1213" creationId="{00000000-0000-0000-0000-000000000000}"/>
          </ac:spMkLst>
        </pc:spChg>
        <pc:spChg chg="mod">
          <ac:chgData name="DeHart, Stephanie" userId="69486e51-f5a3-47fa-a1e8-d600d3da159f" providerId="ADAL" clId="{7404E17A-C343-44ED-806F-BC34B44CACF3}" dt="2025-05-09T18:20:45.754" v="13106" actId="1035"/>
          <ac:spMkLst>
            <pc:docMk/>
            <pc:sldMk cId="0" sldId="308"/>
            <ac:spMk id="1214" creationId="{00000000-0000-0000-0000-000000000000}"/>
          </ac:spMkLst>
        </pc:spChg>
        <pc:spChg chg="mod">
          <ac:chgData name="DeHart, Stephanie" userId="69486e51-f5a3-47fa-a1e8-d600d3da159f" providerId="ADAL" clId="{7404E17A-C343-44ED-806F-BC34B44CACF3}" dt="2025-05-09T18:20:45.754" v="13106" actId="1035"/>
          <ac:spMkLst>
            <pc:docMk/>
            <pc:sldMk cId="0" sldId="308"/>
            <ac:spMk id="1215" creationId="{00000000-0000-0000-0000-000000000000}"/>
          </ac:spMkLst>
        </pc:spChg>
        <pc:spChg chg="mod">
          <ac:chgData name="DeHart, Stephanie" userId="69486e51-f5a3-47fa-a1e8-d600d3da159f" providerId="ADAL" clId="{7404E17A-C343-44ED-806F-BC34B44CACF3}" dt="2025-05-09T18:20:45.754" v="13106" actId="1035"/>
          <ac:spMkLst>
            <pc:docMk/>
            <pc:sldMk cId="0" sldId="308"/>
            <ac:spMk id="1217" creationId="{00000000-0000-0000-0000-000000000000}"/>
          </ac:spMkLst>
        </pc:spChg>
        <pc:spChg chg="mod">
          <ac:chgData name="DeHart, Stephanie" userId="69486e51-f5a3-47fa-a1e8-d600d3da159f" providerId="ADAL" clId="{7404E17A-C343-44ED-806F-BC34B44CACF3}" dt="2025-05-09T18:20:45.754" v="13106" actId="1035"/>
          <ac:spMkLst>
            <pc:docMk/>
            <pc:sldMk cId="0" sldId="308"/>
            <ac:spMk id="1218" creationId="{00000000-0000-0000-0000-000000000000}"/>
          </ac:spMkLst>
        </pc:spChg>
        <pc:spChg chg="mod">
          <ac:chgData name="DeHart, Stephanie" userId="69486e51-f5a3-47fa-a1e8-d600d3da159f" providerId="ADAL" clId="{7404E17A-C343-44ED-806F-BC34B44CACF3}" dt="2025-05-09T18:20:45.754" v="13106" actId="1035"/>
          <ac:spMkLst>
            <pc:docMk/>
            <pc:sldMk cId="0" sldId="308"/>
            <ac:spMk id="1220" creationId="{00000000-0000-0000-0000-000000000000}"/>
          </ac:spMkLst>
        </pc:spChg>
        <pc:spChg chg="mod">
          <ac:chgData name="DeHart, Stephanie" userId="69486e51-f5a3-47fa-a1e8-d600d3da159f" providerId="ADAL" clId="{7404E17A-C343-44ED-806F-BC34B44CACF3}" dt="2025-05-09T18:20:45.754" v="13106" actId="1035"/>
          <ac:spMkLst>
            <pc:docMk/>
            <pc:sldMk cId="0" sldId="308"/>
            <ac:spMk id="1222" creationId="{00000000-0000-0000-0000-000000000000}"/>
          </ac:spMkLst>
        </pc:spChg>
        <pc:spChg chg="mod">
          <ac:chgData name="DeHart, Stephanie" userId="69486e51-f5a3-47fa-a1e8-d600d3da159f" providerId="ADAL" clId="{7404E17A-C343-44ED-806F-BC34B44CACF3}" dt="2025-05-09T18:20:45.754" v="13106" actId="1035"/>
          <ac:spMkLst>
            <pc:docMk/>
            <pc:sldMk cId="0" sldId="308"/>
            <ac:spMk id="1224" creationId="{00000000-0000-0000-0000-000000000000}"/>
          </ac:spMkLst>
        </pc:spChg>
        <pc:cxnChg chg="mod">
          <ac:chgData name="DeHart, Stephanie" userId="69486e51-f5a3-47fa-a1e8-d600d3da159f" providerId="ADAL" clId="{7404E17A-C343-44ED-806F-BC34B44CACF3}" dt="2025-05-09T18:20:45.754" v="13106" actId="1035"/>
          <ac:cxnSpMkLst>
            <pc:docMk/>
            <pc:sldMk cId="0" sldId="308"/>
            <ac:cxnSpMk id="24" creationId="{EC885835-6032-7489-F727-E7659DF85625}"/>
          </ac:cxnSpMkLst>
        </pc:cxnChg>
        <pc:cxnChg chg="mod">
          <ac:chgData name="DeHart, Stephanie" userId="69486e51-f5a3-47fa-a1e8-d600d3da159f" providerId="ADAL" clId="{7404E17A-C343-44ED-806F-BC34B44CACF3}" dt="2025-05-09T18:20:45.754" v="13106" actId="1035"/>
          <ac:cxnSpMkLst>
            <pc:docMk/>
            <pc:sldMk cId="0" sldId="308"/>
            <ac:cxnSpMk id="1216" creationId="{00000000-0000-0000-0000-000000000000}"/>
          </ac:cxnSpMkLst>
        </pc:cxnChg>
        <pc:cxnChg chg="mod">
          <ac:chgData name="DeHart, Stephanie" userId="69486e51-f5a3-47fa-a1e8-d600d3da159f" providerId="ADAL" clId="{7404E17A-C343-44ED-806F-BC34B44CACF3}" dt="2025-05-09T18:20:45.754" v="13106" actId="1035"/>
          <ac:cxnSpMkLst>
            <pc:docMk/>
            <pc:sldMk cId="0" sldId="308"/>
            <ac:cxnSpMk id="1219" creationId="{00000000-0000-0000-0000-000000000000}"/>
          </ac:cxnSpMkLst>
        </pc:cxnChg>
        <pc:cxnChg chg="mod">
          <ac:chgData name="DeHart, Stephanie" userId="69486e51-f5a3-47fa-a1e8-d600d3da159f" providerId="ADAL" clId="{7404E17A-C343-44ED-806F-BC34B44CACF3}" dt="2025-05-09T18:20:45.754" v="13106" actId="1035"/>
          <ac:cxnSpMkLst>
            <pc:docMk/>
            <pc:sldMk cId="0" sldId="308"/>
            <ac:cxnSpMk id="1221" creationId="{00000000-0000-0000-0000-000000000000}"/>
          </ac:cxnSpMkLst>
        </pc:cxnChg>
        <pc:cxnChg chg="mod">
          <ac:chgData name="DeHart, Stephanie" userId="69486e51-f5a3-47fa-a1e8-d600d3da159f" providerId="ADAL" clId="{7404E17A-C343-44ED-806F-BC34B44CACF3}" dt="2025-05-09T18:20:45.754" v="13106" actId="1035"/>
          <ac:cxnSpMkLst>
            <pc:docMk/>
            <pc:sldMk cId="0" sldId="308"/>
            <ac:cxnSpMk id="1223" creationId="{00000000-0000-0000-0000-000000000000}"/>
          </ac:cxnSpMkLst>
        </pc:cxnChg>
      </pc:sldChg>
      <pc:sldChg chg="addSp delSp modSp mod modClrScheme chgLayout">
        <pc:chgData name="DeHart, Stephanie" userId="69486e51-f5a3-47fa-a1e8-d600d3da159f" providerId="ADAL" clId="{7404E17A-C343-44ED-806F-BC34B44CACF3}" dt="2025-05-09T18:22:26.851" v="13166" actId="20577"/>
        <pc:sldMkLst>
          <pc:docMk/>
          <pc:sldMk cId="0" sldId="309"/>
        </pc:sldMkLst>
        <pc:spChg chg="add mod ord">
          <ac:chgData name="DeHart, Stephanie" userId="69486e51-f5a3-47fa-a1e8-d600d3da159f" providerId="ADAL" clId="{7404E17A-C343-44ED-806F-BC34B44CACF3}" dt="2025-05-09T18:22:26.851" v="13166" actId="20577"/>
          <ac:spMkLst>
            <pc:docMk/>
            <pc:sldMk cId="0" sldId="309"/>
            <ac:spMk id="2" creationId="{038B34BC-D281-4936-9F13-D1A1BAC05FB6}"/>
          </ac:spMkLst>
        </pc:spChg>
        <pc:spChg chg="mod">
          <ac:chgData name="DeHart, Stephanie" userId="69486e51-f5a3-47fa-a1e8-d600d3da159f" providerId="ADAL" clId="{7404E17A-C343-44ED-806F-BC34B44CACF3}" dt="2025-05-06T16:42:13.702" v="36"/>
          <ac:spMkLst>
            <pc:docMk/>
            <pc:sldMk cId="0" sldId="309"/>
            <ac:spMk id="2" creationId="{B9BECFAF-FC68-04C4-9100-4F42678B8C1E}"/>
          </ac:spMkLst>
        </pc:spChg>
        <pc:spChg chg="mod ord">
          <ac:chgData name="DeHart, Stephanie" userId="69486e51-f5a3-47fa-a1e8-d600d3da159f" providerId="ADAL" clId="{7404E17A-C343-44ED-806F-BC34B44CACF3}" dt="2025-05-09T18:20:56.355" v="13109" actId="700"/>
          <ac:spMkLst>
            <pc:docMk/>
            <pc:sldMk cId="0" sldId="309"/>
            <ac:spMk id="3" creationId="{FBCE1BEB-3A39-45DB-9D6A-6F6C24097586}"/>
          </ac:spMkLst>
        </pc:spChg>
        <pc:spChg chg="mod ord">
          <ac:chgData name="DeHart, Stephanie" userId="69486e51-f5a3-47fa-a1e8-d600d3da159f" providerId="ADAL" clId="{7404E17A-C343-44ED-806F-BC34B44CACF3}" dt="2025-05-09T18:20:56.355" v="13109" actId="700"/>
          <ac:spMkLst>
            <pc:docMk/>
            <pc:sldMk cId="0" sldId="309"/>
            <ac:spMk id="4" creationId="{EBDE3BAB-CFB6-4224-ABC4-D612CD881C82}"/>
          </ac:spMkLst>
        </pc:spChg>
        <pc:spChg chg="del mod ord">
          <ac:chgData name="DeHart, Stephanie" userId="69486e51-f5a3-47fa-a1e8-d600d3da159f" providerId="ADAL" clId="{7404E17A-C343-44ED-806F-BC34B44CACF3}" dt="2025-05-09T18:20:56.355" v="13109" actId="700"/>
          <ac:spMkLst>
            <pc:docMk/>
            <pc:sldMk cId="0" sldId="309"/>
            <ac:spMk id="8" creationId="{036C2843-A311-9599-CA9F-531C7CF39724}"/>
          </ac:spMkLst>
        </pc:spChg>
        <pc:spChg chg="mod">
          <ac:chgData name="DeHart, Stephanie" userId="69486e51-f5a3-47fa-a1e8-d600d3da159f" providerId="ADAL" clId="{7404E17A-C343-44ED-806F-BC34B44CACF3}" dt="2025-05-09T18:21:31.074" v="13131" actId="1036"/>
          <ac:spMkLst>
            <pc:docMk/>
            <pc:sldMk cId="0" sldId="309"/>
            <ac:spMk id="23" creationId="{F7C4E268-3E48-8937-6651-0EBC1F667C1D}"/>
          </ac:spMkLst>
        </pc:spChg>
        <pc:spChg chg="mod">
          <ac:chgData name="DeHart, Stephanie" userId="69486e51-f5a3-47fa-a1e8-d600d3da159f" providerId="ADAL" clId="{7404E17A-C343-44ED-806F-BC34B44CACF3}" dt="2025-05-09T18:21:31.074" v="13131" actId="1036"/>
          <ac:spMkLst>
            <pc:docMk/>
            <pc:sldMk cId="0" sldId="309"/>
            <ac:spMk id="24" creationId="{ADF7E742-EBFB-B759-2DAF-1CABC3CBCB71}"/>
          </ac:spMkLst>
        </pc:spChg>
        <pc:spChg chg="del">
          <ac:chgData name="DeHart, Stephanie" userId="69486e51-f5a3-47fa-a1e8-d600d3da159f" providerId="ADAL" clId="{7404E17A-C343-44ED-806F-BC34B44CACF3}" dt="2025-05-09T18:20:52.372" v="13107" actId="478"/>
          <ac:spMkLst>
            <pc:docMk/>
            <pc:sldMk cId="0" sldId="309"/>
            <ac:spMk id="1231" creationId="{00000000-0000-0000-0000-000000000000}"/>
          </ac:spMkLst>
        </pc:spChg>
        <pc:spChg chg="mod">
          <ac:chgData name="DeHart, Stephanie" userId="69486e51-f5a3-47fa-a1e8-d600d3da159f" providerId="ADAL" clId="{7404E17A-C343-44ED-806F-BC34B44CACF3}" dt="2025-05-09T18:21:31.074" v="13131" actId="1036"/>
          <ac:spMkLst>
            <pc:docMk/>
            <pc:sldMk cId="0" sldId="309"/>
            <ac:spMk id="1232" creationId="{00000000-0000-0000-0000-000000000000}"/>
          </ac:spMkLst>
        </pc:spChg>
        <pc:spChg chg="mod">
          <ac:chgData name="DeHart, Stephanie" userId="69486e51-f5a3-47fa-a1e8-d600d3da159f" providerId="ADAL" clId="{7404E17A-C343-44ED-806F-BC34B44CACF3}" dt="2025-05-09T18:21:31.074" v="13131" actId="1036"/>
          <ac:spMkLst>
            <pc:docMk/>
            <pc:sldMk cId="0" sldId="309"/>
            <ac:spMk id="1233" creationId="{00000000-0000-0000-0000-000000000000}"/>
          </ac:spMkLst>
        </pc:spChg>
        <pc:spChg chg="mod">
          <ac:chgData name="DeHart, Stephanie" userId="69486e51-f5a3-47fa-a1e8-d600d3da159f" providerId="ADAL" clId="{7404E17A-C343-44ED-806F-BC34B44CACF3}" dt="2025-05-09T18:21:31.074" v="13131" actId="1036"/>
          <ac:spMkLst>
            <pc:docMk/>
            <pc:sldMk cId="0" sldId="309"/>
            <ac:spMk id="1234" creationId="{00000000-0000-0000-0000-000000000000}"/>
          </ac:spMkLst>
        </pc:spChg>
        <pc:spChg chg="mod">
          <ac:chgData name="DeHart, Stephanie" userId="69486e51-f5a3-47fa-a1e8-d600d3da159f" providerId="ADAL" clId="{7404E17A-C343-44ED-806F-BC34B44CACF3}" dt="2025-05-09T18:21:31.074" v="13131" actId="1036"/>
          <ac:spMkLst>
            <pc:docMk/>
            <pc:sldMk cId="0" sldId="309"/>
            <ac:spMk id="1236" creationId="{00000000-0000-0000-0000-000000000000}"/>
          </ac:spMkLst>
        </pc:spChg>
        <pc:spChg chg="mod">
          <ac:chgData name="DeHart, Stephanie" userId="69486e51-f5a3-47fa-a1e8-d600d3da159f" providerId="ADAL" clId="{7404E17A-C343-44ED-806F-BC34B44CACF3}" dt="2025-05-09T18:21:31.074" v="13131" actId="1036"/>
          <ac:spMkLst>
            <pc:docMk/>
            <pc:sldMk cId="0" sldId="309"/>
            <ac:spMk id="1237" creationId="{00000000-0000-0000-0000-000000000000}"/>
          </ac:spMkLst>
        </pc:spChg>
        <pc:spChg chg="mod">
          <ac:chgData name="DeHart, Stephanie" userId="69486e51-f5a3-47fa-a1e8-d600d3da159f" providerId="ADAL" clId="{7404E17A-C343-44ED-806F-BC34B44CACF3}" dt="2025-05-09T18:21:31.074" v="13131" actId="1036"/>
          <ac:spMkLst>
            <pc:docMk/>
            <pc:sldMk cId="0" sldId="309"/>
            <ac:spMk id="1239" creationId="{00000000-0000-0000-0000-000000000000}"/>
          </ac:spMkLst>
        </pc:spChg>
        <pc:cxnChg chg="mod">
          <ac:chgData name="DeHart, Stephanie" userId="69486e51-f5a3-47fa-a1e8-d600d3da159f" providerId="ADAL" clId="{7404E17A-C343-44ED-806F-BC34B44CACF3}" dt="2025-05-09T18:21:31.074" v="13131" actId="1036"/>
          <ac:cxnSpMkLst>
            <pc:docMk/>
            <pc:sldMk cId="0" sldId="309"/>
            <ac:cxnSpMk id="25" creationId="{B7FB40E7-110A-C33E-AEDD-C5C948E23782}"/>
          </ac:cxnSpMkLst>
        </pc:cxnChg>
        <pc:cxnChg chg="mod">
          <ac:chgData name="DeHart, Stephanie" userId="69486e51-f5a3-47fa-a1e8-d600d3da159f" providerId="ADAL" clId="{7404E17A-C343-44ED-806F-BC34B44CACF3}" dt="2025-05-09T18:21:31.074" v="13131" actId="1036"/>
          <ac:cxnSpMkLst>
            <pc:docMk/>
            <pc:sldMk cId="0" sldId="309"/>
            <ac:cxnSpMk id="30" creationId="{B71EDA62-2B80-0DF6-9434-BED1CF97D37C}"/>
          </ac:cxnSpMkLst>
        </pc:cxnChg>
        <pc:cxnChg chg="mod">
          <ac:chgData name="DeHart, Stephanie" userId="69486e51-f5a3-47fa-a1e8-d600d3da159f" providerId="ADAL" clId="{7404E17A-C343-44ED-806F-BC34B44CACF3}" dt="2025-05-09T18:21:31.074" v="13131" actId="1036"/>
          <ac:cxnSpMkLst>
            <pc:docMk/>
            <pc:sldMk cId="0" sldId="309"/>
            <ac:cxnSpMk id="1235" creationId="{00000000-0000-0000-0000-000000000000}"/>
          </ac:cxnSpMkLst>
        </pc:cxnChg>
        <pc:cxnChg chg="mod">
          <ac:chgData name="DeHart, Stephanie" userId="69486e51-f5a3-47fa-a1e8-d600d3da159f" providerId="ADAL" clId="{7404E17A-C343-44ED-806F-BC34B44CACF3}" dt="2025-05-09T18:21:31.074" v="13131" actId="1036"/>
          <ac:cxnSpMkLst>
            <pc:docMk/>
            <pc:sldMk cId="0" sldId="309"/>
            <ac:cxnSpMk id="1238" creationId="{00000000-0000-0000-0000-000000000000}"/>
          </ac:cxnSpMkLst>
        </pc:cxnChg>
      </pc:sldChg>
      <pc:sldChg chg="addSp delSp modSp mod modClrScheme chgLayout">
        <pc:chgData name="DeHart, Stephanie" userId="69486e51-f5a3-47fa-a1e8-d600d3da159f" providerId="ADAL" clId="{7404E17A-C343-44ED-806F-BC34B44CACF3}" dt="2025-05-16T19:41:38.187" v="14183" actId="14100"/>
        <pc:sldMkLst>
          <pc:docMk/>
          <pc:sldMk cId="0" sldId="310"/>
        </pc:sldMkLst>
        <pc:spChg chg="mod">
          <ac:chgData name="DeHart, Stephanie" userId="69486e51-f5a3-47fa-a1e8-d600d3da159f" providerId="ADAL" clId="{7404E17A-C343-44ED-806F-BC34B44CACF3}" dt="2025-05-06T16:42:13.702" v="36"/>
          <ac:spMkLst>
            <pc:docMk/>
            <pc:sldMk cId="0" sldId="310"/>
            <ac:spMk id="2" creationId="{5E7E47AC-20C3-4564-93D6-979086BBBE81}"/>
          </ac:spMkLst>
        </pc:spChg>
        <pc:spChg chg="add mod ord">
          <ac:chgData name="DeHart, Stephanie" userId="69486e51-f5a3-47fa-a1e8-d600d3da159f" providerId="ADAL" clId="{7404E17A-C343-44ED-806F-BC34B44CACF3}" dt="2025-05-09T18:22:21.775" v="13165" actId="20577"/>
          <ac:spMkLst>
            <pc:docMk/>
            <pc:sldMk cId="0" sldId="310"/>
            <ac:spMk id="2" creationId="{B6CFEC28-8DF6-4333-A165-D74BEAFF582B}"/>
          </ac:spMkLst>
        </pc:spChg>
        <pc:spChg chg="mod ord">
          <ac:chgData name="DeHart, Stephanie" userId="69486e51-f5a3-47fa-a1e8-d600d3da159f" providerId="ADAL" clId="{7404E17A-C343-44ED-806F-BC34B44CACF3}" dt="2025-05-09T18:21:44.972" v="13134" actId="700"/>
          <ac:spMkLst>
            <pc:docMk/>
            <pc:sldMk cId="0" sldId="310"/>
            <ac:spMk id="3" creationId="{2202F1A4-65F4-465A-A411-03963F3863B7}"/>
          </ac:spMkLst>
        </pc:spChg>
        <pc:spChg chg="mod ord">
          <ac:chgData name="DeHart, Stephanie" userId="69486e51-f5a3-47fa-a1e8-d600d3da159f" providerId="ADAL" clId="{7404E17A-C343-44ED-806F-BC34B44CACF3}" dt="2025-05-09T18:21:44.972" v="13134" actId="700"/>
          <ac:spMkLst>
            <pc:docMk/>
            <pc:sldMk cId="0" sldId="310"/>
            <ac:spMk id="4" creationId="{B4A757B3-6094-4715-8920-3C865C694180}"/>
          </ac:spMkLst>
        </pc:spChg>
        <pc:spChg chg="mod">
          <ac:chgData name="DeHart, Stephanie" userId="69486e51-f5a3-47fa-a1e8-d600d3da159f" providerId="ADAL" clId="{7404E17A-C343-44ED-806F-BC34B44CACF3}" dt="2025-05-09T18:21:40.205" v="13132" actId="6549"/>
          <ac:spMkLst>
            <pc:docMk/>
            <pc:sldMk cId="0" sldId="310"/>
            <ac:spMk id="8" creationId="{A71FCBA1-E259-CB56-FB6C-B4CD33569458}"/>
          </ac:spMkLst>
        </pc:spChg>
        <pc:spChg chg="mod">
          <ac:chgData name="DeHart, Stephanie" userId="69486e51-f5a3-47fa-a1e8-d600d3da159f" providerId="ADAL" clId="{7404E17A-C343-44ED-806F-BC34B44CACF3}" dt="2025-05-16T19:40:58.027" v="14179" actId="2711"/>
          <ac:spMkLst>
            <pc:docMk/>
            <pc:sldMk cId="0" sldId="310"/>
            <ac:spMk id="16" creationId="{BD841DC0-E3EF-A45B-BAC4-950CA8C17B10}"/>
          </ac:spMkLst>
        </pc:spChg>
        <pc:spChg chg="mod">
          <ac:chgData name="DeHart, Stephanie" userId="69486e51-f5a3-47fa-a1e8-d600d3da159f" providerId="ADAL" clId="{7404E17A-C343-44ED-806F-BC34B44CACF3}" dt="2025-05-16T19:41:27.327" v="14181" actId="2711"/>
          <ac:spMkLst>
            <pc:docMk/>
            <pc:sldMk cId="0" sldId="310"/>
            <ac:spMk id="18" creationId="{9ADABA0A-F989-9F79-DEC6-10A3491B6FF9}"/>
          </ac:spMkLst>
        </pc:spChg>
        <pc:spChg chg="mod">
          <ac:chgData name="DeHart, Stephanie" userId="69486e51-f5a3-47fa-a1e8-d600d3da159f" providerId="ADAL" clId="{7404E17A-C343-44ED-806F-BC34B44CACF3}" dt="2025-05-16T19:41:30.953" v="14182" actId="14100"/>
          <ac:spMkLst>
            <pc:docMk/>
            <pc:sldMk cId="0" sldId="310"/>
            <ac:spMk id="20" creationId="{E8CF2A26-9E31-628C-2402-B1FF10CAD453}"/>
          </ac:spMkLst>
        </pc:spChg>
        <pc:spChg chg="del">
          <ac:chgData name="DeHart, Stephanie" userId="69486e51-f5a3-47fa-a1e8-d600d3da159f" providerId="ADAL" clId="{7404E17A-C343-44ED-806F-BC34B44CACF3}" dt="2025-05-09T18:21:42.781" v="13133" actId="478"/>
          <ac:spMkLst>
            <pc:docMk/>
            <pc:sldMk cId="0" sldId="310"/>
            <ac:spMk id="1246" creationId="{00000000-0000-0000-0000-000000000000}"/>
          </ac:spMkLst>
        </pc:spChg>
        <pc:spChg chg="mod">
          <ac:chgData name="DeHart, Stephanie" userId="69486e51-f5a3-47fa-a1e8-d600d3da159f" providerId="ADAL" clId="{7404E17A-C343-44ED-806F-BC34B44CACF3}" dt="2025-05-16T19:41:27.327" v="14181" actId="2711"/>
          <ac:spMkLst>
            <pc:docMk/>
            <pc:sldMk cId="0" sldId="310"/>
            <ac:spMk id="1247" creationId="{00000000-0000-0000-0000-000000000000}"/>
          </ac:spMkLst>
        </pc:spChg>
        <pc:spChg chg="mod">
          <ac:chgData name="DeHart, Stephanie" userId="69486e51-f5a3-47fa-a1e8-d600d3da159f" providerId="ADAL" clId="{7404E17A-C343-44ED-806F-BC34B44CACF3}" dt="2025-05-16T19:41:27.327" v="14181" actId="2711"/>
          <ac:spMkLst>
            <pc:docMk/>
            <pc:sldMk cId="0" sldId="310"/>
            <ac:spMk id="1249" creationId="{00000000-0000-0000-0000-000000000000}"/>
          </ac:spMkLst>
        </pc:spChg>
        <pc:spChg chg="mod">
          <ac:chgData name="DeHart, Stephanie" userId="69486e51-f5a3-47fa-a1e8-d600d3da159f" providerId="ADAL" clId="{7404E17A-C343-44ED-806F-BC34B44CACF3}" dt="2025-05-16T19:41:38.187" v="14183" actId="14100"/>
          <ac:spMkLst>
            <pc:docMk/>
            <pc:sldMk cId="0" sldId="310"/>
            <ac:spMk id="1251" creationId="{00000000-0000-0000-0000-000000000000}"/>
          </ac:spMkLst>
        </pc:spChg>
        <pc:cxnChg chg="mod">
          <ac:chgData name="DeHart, Stephanie" userId="69486e51-f5a3-47fa-a1e8-d600d3da159f" providerId="ADAL" clId="{7404E17A-C343-44ED-806F-BC34B44CACF3}" dt="2025-05-16T19:41:27.327" v="14181" actId="2711"/>
          <ac:cxnSpMkLst>
            <pc:docMk/>
            <pc:sldMk cId="0" sldId="310"/>
            <ac:cxnSpMk id="21" creationId="{B46DE4A1-9038-FBD7-1A54-900CF62337C8}"/>
          </ac:cxnSpMkLst>
        </pc:cxnChg>
        <pc:cxnChg chg="mod">
          <ac:chgData name="DeHart, Stephanie" userId="69486e51-f5a3-47fa-a1e8-d600d3da159f" providerId="ADAL" clId="{7404E17A-C343-44ED-806F-BC34B44CACF3}" dt="2025-05-16T19:41:30.953" v="14182" actId="14100"/>
          <ac:cxnSpMkLst>
            <pc:docMk/>
            <pc:sldMk cId="0" sldId="310"/>
            <ac:cxnSpMk id="22" creationId="{0965527D-A66C-3191-3FD4-2A88B984B1F6}"/>
          </ac:cxnSpMkLst>
        </pc:cxnChg>
        <pc:cxnChg chg="mod">
          <ac:chgData name="DeHart, Stephanie" userId="69486e51-f5a3-47fa-a1e8-d600d3da159f" providerId="ADAL" clId="{7404E17A-C343-44ED-806F-BC34B44CACF3}" dt="2025-05-16T19:41:38.187" v="14183" actId="14100"/>
          <ac:cxnSpMkLst>
            <pc:docMk/>
            <pc:sldMk cId="0" sldId="310"/>
            <ac:cxnSpMk id="1250" creationId="{00000000-0000-0000-0000-000000000000}"/>
          </ac:cxnSpMkLst>
        </pc:cxnChg>
      </pc:sldChg>
      <pc:sldChg chg="addSp delSp modSp mod modClrScheme chgLayout">
        <pc:chgData name="DeHart, Stephanie" userId="69486e51-f5a3-47fa-a1e8-d600d3da159f" providerId="ADAL" clId="{7404E17A-C343-44ED-806F-BC34B44CACF3}" dt="2025-05-09T18:23:32.850" v="13226" actId="14100"/>
        <pc:sldMkLst>
          <pc:docMk/>
          <pc:sldMk cId="0" sldId="311"/>
        </pc:sldMkLst>
        <pc:spChg chg="add mod ord">
          <ac:chgData name="DeHart, Stephanie" userId="69486e51-f5a3-47fa-a1e8-d600d3da159f" providerId="ADAL" clId="{7404E17A-C343-44ED-806F-BC34B44CACF3}" dt="2025-05-09T18:22:55.377" v="13196" actId="20577"/>
          <ac:spMkLst>
            <pc:docMk/>
            <pc:sldMk cId="0" sldId="311"/>
            <ac:spMk id="2" creationId="{E1D0886B-EC46-4940-B4F9-24B24A32478B}"/>
          </ac:spMkLst>
        </pc:spChg>
        <pc:spChg chg="mod">
          <ac:chgData name="DeHart, Stephanie" userId="69486e51-f5a3-47fa-a1e8-d600d3da159f" providerId="ADAL" clId="{7404E17A-C343-44ED-806F-BC34B44CACF3}" dt="2025-05-06T16:42:13.702" v="36"/>
          <ac:spMkLst>
            <pc:docMk/>
            <pc:sldMk cId="0" sldId="311"/>
            <ac:spMk id="2" creationId="{FCC5DA5B-2AEF-34AC-72AE-3C8E6548C58A}"/>
          </ac:spMkLst>
        </pc:spChg>
        <pc:spChg chg="mod ord">
          <ac:chgData name="DeHart, Stephanie" userId="69486e51-f5a3-47fa-a1e8-d600d3da159f" providerId="ADAL" clId="{7404E17A-C343-44ED-806F-BC34B44CACF3}" dt="2025-05-09T18:22:45.475" v="13169" actId="700"/>
          <ac:spMkLst>
            <pc:docMk/>
            <pc:sldMk cId="0" sldId="311"/>
            <ac:spMk id="3" creationId="{2D19E9C0-B122-4565-82AD-16141F5724E4}"/>
          </ac:spMkLst>
        </pc:spChg>
        <pc:spChg chg="mod ord">
          <ac:chgData name="DeHart, Stephanie" userId="69486e51-f5a3-47fa-a1e8-d600d3da159f" providerId="ADAL" clId="{7404E17A-C343-44ED-806F-BC34B44CACF3}" dt="2025-05-09T18:22:45.475" v="13169" actId="700"/>
          <ac:spMkLst>
            <pc:docMk/>
            <pc:sldMk cId="0" sldId="311"/>
            <ac:spMk id="4" creationId="{96A484F1-AA11-4135-8EB0-1335D9BC8EE0}"/>
          </ac:spMkLst>
        </pc:spChg>
        <pc:spChg chg="del mod ord">
          <ac:chgData name="DeHart, Stephanie" userId="69486e51-f5a3-47fa-a1e8-d600d3da159f" providerId="ADAL" clId="{7404E17A-C343-44ED-806F-BC34B44CACF3}" dt="2025-05-09T18:22:45.475" v="13169" actId="700"/>
          <ac:spMkLst>
            <pc:docMk/>
            <pc:sldMk cId="0" sldId="311"/>
            <ac:spMk id="8" creationId="{2A786FF3-AA2B-3B57-D267-FD0AC846A9EF}"/>
          </ac:spMkLst>
        </pc:spChg>
        <pc:spChg chg="mod">
          <ac:chgData name="DeHart, Stephanie" userId="69486e51-f5a3-47fa-a1e8-d600d3da159f" providerId="ADAL" clId="{7404E17A-C343-44ED-806F-BC34B44CACF3}" dt="2025-05-09T18:23:22.351" v="13223" actId="14100"/>
          <ac:spMkLst>
            <pc:docMk/>
            <pc:sldMk cId="0" sldId="311"/>
            <ac:spMk id="27" creationId="{928D9BBC-1642-3A77-0E0A-EE9B2772D9CC}"/>
          </ac:spMkLst>
        </pc:spChg>
        <pc:spChg chg="del">
          <ac:chgData name="DeHart, Stephanie" userId="69486e51-f5a3-47fa-a1e8-d600d3da159f" providerId="ADAL" clId="{7404E17A-C343-44ED-806F-BC34B44CACF3}" dt="2025-05-09T18:22:34.926" v="13167" actId="478"/>
          <ac:spMkLst>
            <pc:docMk/>
            <pc:sldMk cId="0" sldId="311"/>
            <ac:spMk id="1261" creationId="{00000000-0000-0000-0000-000000000000}"/>
          </ac:spMkLst>
        </pc:spChg>
        <pc:spChg chg="mod">
          <ac:chgData name="DeHart, Stephanie" userId="69486e51-f5a3-47fa-a1e8-d600d3da159f" providerId="ADAL" clId="{7404E17A-C343-44ED-806F-BC34B44CACF3}" dt="2025-05-09T18:23:06.371" v="13206" actId="1036"/>
          <ac:spMkLst>
            <pc:docMk/>
            <pc:sldMk cId="0" sldId="311"/>
            <ac:spMk id="1262" creationId="{00000000-0000-0000-0000-000000000000}"/>
          </ac:spMkLst>
        </pc:spChg>
        <pc:spChg chg="mod">
          <ac:chgData name="DeHart, Stephanie" userId="69486e51-f5a3-47fa-a1e8-d600d3da159f" providerId="ADAL" clId="{7404E17A-C343-44ED-806F-BC34B44CACF3}" dt="2025-05-09T18:23:06.371" v="13206" actId="1036"/>
          <ac:spMkLst>
            <pc:docMk/>
            <pc:sldMk cId="0" sldId="311"/>
            <ac:spMk id="1264" creationId="{00000000-0000-0000-0000-000000000000}"/>
          </ac:spMkLst>
        </pc:spChg>
        <pc:spChg chg="mod">
          <ac:chgData name="DeHart, Stephanie" userId="69486e51-f5a3-47fa-a1e8-d600d3da159f" providerId="ADAL" clId="{7404E17A-C343-44ED-806F-BC34B44CACF3}" dt="2025-05-09T18:23:06.371" v="13206" actId="1036"/>
          <ac:spMkLst>
            <pc:docMk/>
            <pc:sldMk cId="0" sldId="311"/>
            <ac:spMk id="1266" creationId="{00000000-0000-0000-0000-000000000000}"/>
          </ac:spMkLst>
        </pc:spChg>
        <pc:spChg chg="mod">
          <ac:chgData name="DeHart, Stephanie" userId="69486e51-f5a3-47fa-a1e8-d600d3da159f" providerId="ADAL" clId="{7404E17A-C343-44ED-806F-BC34B44CACF3}" dt="2025-05-09T18:23:15.430" v="13221" actId="1037"/>
          <ac:spMkLst>
            <pc:docMk/>
            <pc:sldMk cId="0" sldId="311"/>
            <ac:spMk id="1267" creationId="{00000000-0000-0000-0000-000000000000}"/>
          </ac:spMkLst>
        </pc:spChg>
        <pc:spChg chg="mod">
          <ac:chgData name="DeHart, Stephanie" userId="69486e51-f5a3-47fa-a1e8-d600d3da159f" providerId="ADAL" clId="{7404E17A-C343-44ED-806F-BC34B44CACF3}" dt="2025-05-09T18:23:19.227" v="13222" actId="14100"/>
          <ac:spMkLst>
            <pc:docMk/>
            <pc:sldMk cId="0" sldId="311"/>
            <ac:spMk id="1271" creationId="{00000000-0000-0000-0000-000000000000}"/>
          </ac:spMkLst>
        </pc:spChg>
        <pc:spChg chg="mod">
          <ac:chgData name="DeHart, Stephanie" userId="69486e51-f5a3-47fa-a1e8-d600d3da159f" providerId="ADAL" clId="{7404E17A-C343-44ED-806F-BC34B44CACF3}" dt="2025-05-09T18:23:25.082" v="13224" actId="14100"/>
          <ac:spMkLst>
            <pc:docMk/>
            <pc:sldMk cId="0" sldId="311"/>
            <ac:spMk id="1274" creationId="{00000000-0000-0000-0000-000000000000}"/>
          </ac:spMkLst>
        </pc:spChg>
        <pc:spChg chg="mod">
          <ac:chgData name="DeHart, Stephanie" userId="69486e51-f5a3-47fa-a1e8-d600d3da159f" providerId="ADAL" clId="{7404E17A-C343-44ED-806F-BC34B44CACF3}" dt="2025-05-09T18:23:32.850" v="13226" actId="14100"/>
          <ac:spMkLst>
            <pc:docMk/>
            <pc:sldMk cId="0" sldId="311"/>
            <ac:spMk id="1276" creationId="{00000000-0000-0000-0000-000000000000}"/>
          </ac:spMkLst>
        </pc:spChg>
        <pc:cxnChg chg="mod">
          <ac:chgData name="DeHart, Stephanie" userId="69486e51-f5a3-47fa-a1e8-d600d3da159f" providerId="ADAL" clId="{7404E17A-C343-44ED-806F-BC34B44CACF3}" dt="2025-05-09T18:23:22.351" v="13223" actId="14100"/>
          <ac:cxnSpMkLst>
            <pc:docMk/>
            <pc:sldMk cId="0" sldId="311"/>
            <ac:cxnSpMk id="28" creationId="{0DA3A8E3-C888-89C8-739E-12944C6AC5FE}"/>
          </ac:cxnSpMkLst>
        </pc:cxnChg>
        <pc:cxnChg chg="mod">
          <ac:chgData name="DeHart, Stephanie" userId="69486e51-f5a3-47fa-a1e8-d600d3da159f" providerId="ADAL" clId="{7404E17A-C343-44ED-806F-BC34B44CACF3}" dt="2025-05-09T18:23:15.430" v="13221" actId="1037"/>
          <ac:cxnSpMkLst>
            <pc:docMk/>
            <pc:sldMk cId="0" sldId="311"/>
            <ac:cxnSpMk id="1265" creationId="{00000000-0000-0000-0000-000000000000}"/>
          </ac:cxnSpMkLst>
        </pc:cxnChg>
        <pc:cxnChg chg="mod">
          <ac:chgData name="DeHart, Stephanie" userId="69486e51-f5a3-47fa-a1e8-d600d3da159f" providerId="ADAL" clId="{7404E17A-C343-44ED-806F-BC34B44CACF3}" dt="2025-05-09T18:23:06.371" v="13206" actId="1036"/>
          <ac:cxnSpMkLst>
            <pc:docMk/>
            <pc:sldMk cId="0" sldId="311"/>
            <ac:cxnSpMk id="1270" creationId="{00000000-0000-0000-0000-000000000000}"/>
          </ac:cxnSpMkLst>
        </pc:cxnChg>
        <pc:cxnChg chg="mod">
          <ac:chgData name="DeHart, Stephanie" userId="69486e51-f5a3-47fa-a1e8-d600d3da159f" providerId="ADAL" clId="{7404E17A-C343-44ED-806F-BC34B44CACF3}" dt="2025-05-09T18:23:25.082" v="13224" actId="14100"/>
          <ac:cxnSpMkLst>
            <pc:docMk/>
            <pc:sldMk cId="0" sldId="311"/>
            <ac:cxnSpMk id="1273" creationId="{00000000-0000-0000-0000-000000000000}"/>
          </ac:cxnSpMkLst>
        </pc:cxnChg>
        <pc:cxnChg chg="mod">
          <ac:chgData name="DeHart, Stephanie" userId="69486e51-f5a3-47fa-a1e8-d600d3da159f" providerId="ADAL" clId="{7404E17A-C343-44ED-806F-BC34B44CACF3}" dt="2025-05-09T18:23:32.850" v="13226" actId="14100"/>
          <ac:cxnSpMkLst>
            <pc:docMk/>
            <pc:sldMk cId="0" sldId="311"/>
            <ac:cxnSpMk id="1275" creationId="{00000000-0000-0000-0000-000000000000}"/>
          </ac:cxnSpMkLst>
        </pc:cxnChg>
      </pc:sldChg>
      <pc:sldChg chg="modSp mod modClrScheme chgLayout modNotesTx">
        <pc:chgData name="DeHart, Stephanie" userId="69486e51-f5a3-47fa-a1e8-d600d3da159f" providerId="ADAL" clId="{7404E17A-C343-44ED-806F-BC34B44CACF3}" dt="2025-05-16T19:43:41.443" v="14193" actId="207"/>
        <pc:sldMkLst>
          <pc:docMk/>
          <pc:sldMk cId="0" sldId="313"/>
        </pc:sldMkLst>
        <pc:spChg chg="mod ord">
          <ac:chgData name="DeHart, Stephanie" userId="69486e51-f5a3-47fa-a1e8-d600d3da159f" providerId="ADAL" clId="{7404E17A-C343-44ED-806F-BC34B44CACF3}" dt="2025-05-09T18:25:35.524" v="13320" actId="700"/>
          <ac:spMkLst>
            <pc:docMk/>
            <pc:sldMk cId="0" sldId="313"/>
            <ac:spMk id="2" creationId="{0D7877DF-9EA4-4800-8F8D-F886BA4386FC}"/>
          </ac:spMkLst>
        </pc:spChg>
        <pc:spChg chg="mod">
          <ac:chgData name="DeHart, Stephanie" userId="69486e51-f5a3-47fa-a1e8-d600d3da159f" providerId="ADAL" clId="{7404E17A-C343-44ED-806F-BC34B44CACF3}" dt="2025-05-06T16:42:13.702" v="36"/>
          <ac:spMkLst>
            <pc:docMk/>
            <pc:sldMk cId="0" sldId="313"/>
            <ac:spMk id="5" creationId="{54AD1A31-FDD9-18B1-BE57-40E0D88F9367}"/>
          </ac:spMkLst>
        </pc:spChg>
        <pc:spChg chg="mod ord">
          <ac:chgData name="DeHart, Stephanie" userId="69486e51-f5a3-47fa-a1e8-d600d3da159f" providerId="ADAL" clId="{7404E17A-C343-44ED-806F-BC34B44CACF3}" dt="2025-05-09T18:26:38.233" v="13369" actId="20577"/>
          <ac:spMkLst>
            <pc:docMk/>
            <pc:sldMk cId="0" sldId="313"/>
            <ac:spMk id="1288"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292"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293"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294"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295"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296"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297"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298"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299"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00"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01"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02"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05"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06"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09"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11"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12"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13" creationId="{00000000-0000-0000-0000-000000000000}"/>
          </ac:spMkLst>
        </pc:spChg>
        <pc:spChg chg="mod">
          <ac:chgData name="DeHart, Stephanie" userId="69486e51-f5a3-47fa-a1e8-d600d3da159f" providerId="ADAL" clId="{7404E17A-C343-44ED-806F-BC34B44CACF3}" dt="2025-05-09T18:26:45.036" v="13378" actId="1035"/>
          <ac:spMkLst>
            <pc:docMk/>
            <pc:sldMk cId="0" sldId="313"/>
            <ac:spMk id="1314" creationId="{00000000-0000-0000-0000-000000000000}"/>
          </ac:spMkLst>
        </pc:spChg>
        <pc:spChg chg="mod">
          <ac:chgData name="DeHart, Stephanie" userId="69486e51-f5a3-47fa-a1e8-d600d3da159f" providerId="ADAL" clId="{7404E17A-C343-44ED-806F-BC34B44CACF3}" dt="2025-05-09T18:26:45.036" v="13378" actId="1035"/>
          <ac:spMkLst>
            <pc:docMk/>
            <pc:sldMk cId="0" sldId="313"/>
            <ac:spMk id="1315" creationId="{00000000-0000-0000-0000-000000000000}"/>
          </ac:spMkLst>
        </pc:spChg>
        <pc:spChg chg="mod">
          <ac:chgData name="DeHart, Stephanie" userId="69486e51-f5a3-47fa-a1e8-d600d3da159f" providerId="ADAL" clId="{7404E17A-C343-44ED-806F-BC34B44CACF3}" dt="2025-05-09T18:26:05.165" v="13357" actId="1035"/>
          <ac:spMkLst>
            <pc:docMk/>
            <pc:sldMk cId="0" sldId="313"/>
            <ac:spMk id="1317" creationId="{00000000-0000-0000-0000-000000000000}"/>
          </ac:spMkLst>
        </pc:spChg>
        <pc:spChg chg="mod">
          <ac:chgData name="DeHart, Stephanie" userId="69486e51-f5a3-47fa-a1e8-d600d3da159f" providerId="ADAL" clId="{7404E17A-C343-44ED-806F-BC34B44CACF3}" dt="2025-05-09T18:26:19.582" v="13366" actId="1035"/>
          <ac:spMkLst>
            <pc:docMk/>
            <pc:sldMk cId="0" sldId="313"/>
            <ac:spMk id="1318" creationId="{00000000-0000-0000-0000-000000000000}"/>
          </ac:spMkLst>
        </pc:spChg>
        <pc:graphicFrameChg chg="mod modGraphic">
          <ac:chgData name="DeHart, Stephanie" userId="69486e51-f5a3-47fa-a1e8-d600d3da159f" providerId="ADAL" clId="{7404E17A-C343-44ED-806F-BC34B44CACF3}" dt="2025-05-16T19:43:41.443" v="14193" actId="207"/>
          <ac:graphicFrameMkLst>
            <pc:docMk/>
            <pc:sldMk cId="0" sldId="313"/>
            <ac:graphicFrameMk id="1316" creationId="{00000000-0000-0000-0000-000000000000}"/>
          </ac:graphicFrameMkLst>
        </pc:graphicFrameChg>
        <pc:picChg chg="mod">
          <ac:chgData name="DeHart, Stephanie" userId="69486e51-f5a3-47fa-a1e8-d600d3da159f" providerId="ADAL" clId="{7404E17A-C343-44ED-806F-BC34B44CACF3}" dt="2025-05-09T18:26:05.165" v="13357" actId="1035"/>
          <ac:picMkLst>
            <pc:docMk/>
            <pc:sldMk cId="0" sldId="313"/>
            <ac:picMk id="1319"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0"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1"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2"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3"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4"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5"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6"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7"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8"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29"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30"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31"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32"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33" creationId="{00000000-0000-0000-0000-000000000000}"/>
          </ac:picMkLst>
        </pc:picChg>
        <pc:picChg chg="mod">
          <ac:chgData name="DeHart, Stephanie" userId="69486e51-f5a3-47fa-a1e8-d600d3da159f" providerId="ADAL" clId="{7404E17A-C343-44ED-806F-BC34B44CACF3}" dt="2025-05-09T18:26:05.165" v="13357" actId="1035"/>
          <ac:picMkLst>
            <pc:docMk/>
            <pc:sldMk cId="0" sldId="313"/>
            <ac:picMk id="1334" creationId="{00000000-0000-0000-0000-000000000000}"/>
          </ac:picMkLst>
        </pc:picChg>
        <pc:cxnChg chg="mod">
          <ac:chgData name="DeHart, Stephanie" userId="69486e51-f5a3-47fa-a1e8-d600d3da159f" providerId="ADAL" clId="{7404E17A-C343-44ED-806F-BC34B44CACF3}" dt="2025-05-09T18:26:05.165" v="13357" actId="1035"/>
          <ac:cxnSpMkLst>
            <pc:docMk/>
            <pc:sldMk cId="0" sldId="313"/>
            <ac:cxnSpMk id="1289" creationId="{00000000-0000-0000-0000-000000000000}"/>
          </ac:cxnSpMkLst>
        </pc:cxnChg>
        <pc:cxnChg chg="mod">
          <ac:chgData name="DeHart, Stephanie" userId="69486e51-f5a3-47fa-a1e8-d600d3da159f" providerId="ADAL" clId="{7404E17A-C343-44ED-806F-BC34B44CACF3}" dt="2025-05-09T18:26:05.165" v="13357" actId="1035"/>
          <ac:cxnSpMkLst>
            <pc:docMk/>
            <pc:sldMk cId="0" sldId="313"/>
            <ac:cxnSpMk id="1290" creationId="{00000000-0000-0000-0000-000000000000}"/>
          </ac:cxnSpMkLst>
        </pc:cxnChg>
        <pc:cxnChg chg="mod">
          <ac:chgData name="DeHart, Stephanie" userId="69486e51-f5a3-47fa-a1e8-d600d3da159f" providerId="ADAL" clId="{7404E17A-C343-44ED-806F-BC34B44CACF3}" dt="2025-05-09T18:26:05.165" v="13357" actId="1035"/>
          <ac:cxnSpMkLst>
            <pc:docMk/>
            <pc:sldMk cId="0" sldId="313"/>
            <ac:cxnSpMk id="1291" creationId="{00000000-0000-0000-0000-000000000000}"/>
          </ac:cxnSpMkLst>
        </pc:cxnChg>
        <pc:cxnChg chg="mod">
          <ac:chgData name="DeHart, Stephanie" userId="69486e51-f5a3-47fa-a1e8-d600d3da159f" providerId="ADAL" clId="{7404E17A-C343-44ED-806F-BC34B44CACF3}" dt="2025-05-09T18:26:05.165" v="13357" actId="1035"/>
          <ac:cxnSpMkLst>
            <pc:docMk/>
            <pc:sldMk cId="0" sldId="313"/>
            <ac:cxnSpMk id="1303" creationId="{00000000-0000-0000-0000-000000000000}"/>
          </ac:cxnSpMkLst>
        </pc:cxnChg>
        <pc:cxnChg chg="mod">
          <ac:chgData name="DeHart, Stephanie" userId="69486e51-f5a3-47fa-a1e8-d600d3da159f" providerId="ADAL" clId="{7404E17A-C343-44ED-806F-BC34B44CACF3}" dt="2025-05-09T18:26:05.165" v="13357" actId="1035"/>
          <ac:cxnSpMkLst>
            <pc:docMk/>
            <pc:sldMk cId="0" sldId="313"/>
            <ac:cxnSpMk id="1304" creationId="{00000000-0000-0000-0000-000000000000}"/>
          </ac:cxnSpMkLst>
        </pc:cxnChg>
        <pc:cxnChg chg="mod">
          <ac:chgData name="DeHart, Stephanie" userId="69486e51-f5a3-47fa-a1e8-d600d3da159f" providerId="ADAL" clId="{7404E17A-C343-44ED-806F-BC34B44CACF3}" dt="2025-05-09T18:26:05.165" v="13357" actId="1035"/>
          <ac:cxnSpMkLst>
            <pc:docMk/>
            <pc:sldMk cId="0" sldId="313"/>
            <ac:cxnSpMk id="1307" creationId="{00000000-0000-0000-0000-000000000000}"/>
          </ac:cxnSpMkLst>
        </pc:cxnChg>
        <pc:cxnChg chg="mod">
          <ac:chgData name="DeHart, Stephanie" userId="69486e51-f5a3-47fa-a1e8-d600d3da159f" providerId="ADAL" clId="{7404E17A-C343-44ED-806F-BC34B44CACF3}" dt="2025-05-09T18:26:05.165" v="13357" actId="1035"/>
          <ac:cxnSpMkLst>
            <pc:docMk/>
            <pc:sldMk cId="0" sldId="313"/>
            <ac:cxnSpMk id="1308" creationId="{00000000-0000-0000-0000-000000000000}"/>
          </ac:cxnSpMkLst>
        </pc:cxnChg>
        <pc:cxnChg chg="mod">
          <ac:chgData name="DeHart, Stephanie" userId="69486e51-f5a3-47fa-a1e8-d600d3da159f" providerId="ADAL" clId="{7404E17A-C343-44ED-806F-BC34B44CACF3}" dt="2025-05-09T18:26:05.165" v="13357" actId="1035"/>
          <ac:cxnSpMkLst>
            <pc:docMk/>
            <pc:sldMk cId="0" sldId="313"/>
            <ac:cxnSpMk id="1310" creationId="{00000000-0000-0000-0000-000000000000}"/>
          </ac:cxnSpMkLst>
        </pc:cxnChg>
      </pc:sldChg>
      <pc:sldChg chg="modSp mod ord modClrScheme chgLayout modNotesTx">
        <pc:chgData name="DeHart, Stephanie" userId="69486e51-f5a3-47fa-a1e8-d600d3da159f" providerId="ADAL" clId="{7404E17A-C343-44ED-806F-BC34B44CACF3}" dt="2025-05-16T19:48:06.671" v="14282" actId="2084"/>
        <pc:sldMkLst>
          <pc:docMk/>
          <pc:sldMk cId="0" sldId="314"/>
        </pc:sldMkLst>
        <pc:spChg chg="mod ord">
          <ac:chgData name="DeHart, Stephanie" userId="69486e51-f5a3-47fa-a1e8-d600d3da159f" providerId="ADAL" clId="{7404E17A-C343-44ED-806F-BC34B44CACF3}" dt="2025-05-09T18:32:08.116" v="13409" actId="700"/>
          <ac:spMkLst>
            <pc:docMk/>
            <pc:sldMk cId="0" sldId="314"/>
            <ac:spMk id="2" creationId="{05467D5E-35D3-473E-9491-DAACB3530583}"/>
          </ac:spMkLst>
        </pc:spChg>
        <pc:spChg chg="mod ord">
          <ac:chgData name="DeHart, Stephanie" userId="69486e51-f5a3-47fa-a1e8-d600d3da159f" providerId="ADAL" clId="{7404E17A-C343-44ED-806F-BC34B44CACF3}" dt="2025-05-09T18:32:24.303" v="13426" actId="20577"/>
          <ac:spMkLst>
            <pc:docMk/>
            <pc:sldMk cId="0" sldId="314"/>
            <ac:spMk id="6" creationId="{90D65C90-98ED-0E8C-C42D-2C7DBB82DE81}"/>
          </ac:spMkLst>
        </pc:spChg>
        <pc:spChg chg="mod">
          <ac:chgData name="DeHart, Stephanie" userId="69486e51-f5a3-47fa-a1e8-d600d3da159f" providerId="ADAL" clId="{7404E17A-C343-44ED-806F-BC34B44CACF3}" dt="2025-05-06T16:42:13.702" v="36"/>
          <ac:spMkLst>
            <pc:docMk/>
            <pc:sldMk cId="0" sldId="314"/>
            <ac:spMk id="9" creationId="{9A49399A-42F3-21E7-DC9B-15BEB100C957}"/>
          </ac:spMkLst>
        </pc:spChg>
        <pc:spChg chg="mod">
          <ac:chgData name="DeHart, Stephanie" userId="69486e51-f5a3-47fa-a1e8-d600d3da159f" providerId="ADAL" clId="{7404E17A-C343-44ED-806F-BC34B44CACF3}" dt="2025-05-09T18:32:44.669" v="13429" actId="14100"/>
          <ac:spMkLst>
            <pc:docMk/>
            <pc:sldMk cId="0" sldId="314"/>
            <ac:spMk id="1342" creationId="{00000000-0000-0000-0000-000000000000}"/>
          </ac:spMkLst>
        </pc:spChg>
        <pc:spChg chg="mod">
          <ac:chgData name="DeHart, Stephanie" userId="69486e51-f5a3-47fa-a1e8-d600d3da159f" providerId="ADAL" clId="{7404E17A-C343-44ED-806F-BC34B44CACF3}" dt="2025-05-09T18:32:32.420" v="13427" actId="2711"/>
          <ac:spMkLst>
            <pc:docMk/>
            <pc:sldMk cId="0" sldId="314"/>
            <ac:spMk id="1343" creationId="{00000000-0000-0000-0000-000000000000}"/>
          </ac:spMkLst>
        </pc:spChg>
        <pc:spChg chg="mod">
          <ac:chgData name="DeHart, Stephanie" userId="69486e51-f5a3-47fa-a1e8-d600d3da159f" providerId="ADAL" clId="{7404E17A-C343-44ED-806F-BC34B44CACF3}" dt="2025-05-09T18:33:22.912" v="13431" actId="207"/>
          <ac:spMkLst>
            <pc:docMk/>
            <pc:sldMk cId="0" sldId="314"/>
            <ac:spMk id="1349" creationId="{00000000-0000-0000-0000-000000000000}"/>
          </ac:spMkLst>
        </pc:spChg>
        <pc:spChg chg="mod">
          <ac:chgData name="DeHart, Stephanie" userId="69486e51-f5a3-47fa-a1e8-d600d3da159f" providerId="ADAL" clId="{7404E17A-C343-44ED-806F-BC34B44CACF3}" dt="2025-05-09T18:33:40.825" v="13437" actId="113"/>
          <ac:spMkLst>
            <pc:docMk/>
            <pc:sldMk cId="0" sldId="314"/>
            <ac:spMk id="1350" creationId="{00000000-0000-0000-0000-000000000000}"/>
          </ac:spMkLst>
        </pc:spChg>
        <pc:spChg chg="mod">
          <ac:chgData name="DeHart, Stephanie" userId="69486e51-f5a3-47fa-a1e8-d600d3da159f" providerId="ADAL" clId="{7404E17A-C343-44ED-806F-BC34B44CACF3}" dt="2025-05-09T18:33:29.039" v="13433" actId="113"/>
          <ac:spMkLst>
            <pc:docMk/>
            <pc:sldMk cId="0" sldId="314"/>
            <ac:spMk id="1353" creationId="{00000000-0000-0000-0000-000000000000}"/>
          </ac:spMkLst>
        </pc:spChg>
        <pc:spChg chg="mod">
          <ac:chgData name="DeHart, Stephanie" userId="69486e51-f5a3-47fa-a1e8-d600d3da159f" providerId="ADAL" clId="{7404E17A-C343-44ED-806F-BC34B44CACF3}" dt="2025-05-09T18:33:33.043" v="13435" actId="207"/>
          <ac:spMkLst>
            <pc:docMk/>
            <pc:sldMk cId="0" sldId="314"/>
            <ac:spMk id="1354" creationId="{00000000-0000-0000-0000-000000000000}"/>
          </ac:spMkLst>
        </pc:spChg>
        <pc:graphicFrameChg chg="mod modGraphic">
          <ac:chgData name="DeHart, Stephanie" userId="69486e51-f5a3-47fa-a1e8-d600d3da159f" providerId="ADAL" clId="{7404E17A-C343-44ED-806F-BC34B44CACF3}" dt="2025-05-16T19:48:06.671" v="14282" actId="2084"/>
          <ac:graphicFrameMkLst>
            <pc:docMk/>
            <pc:sldMk cId="0" sldId="314"/>
            <ac:graphicFrameMk id="1341" creationId="{00000000-0000-0000-0000-000000000000}"/>
          </ac:graphicFrameMkLst>
        </pc:graphicFrameChg>
        <pc:picChg chg="mod">
          <ac:chgData name="DeHart, Stephanie" userId="69486e51-f5a3-47fa-a1e8-d600d3da159f" providerId="ADAL" clId="{7404E17A-C343-44ED-806F-BC34B44CACF3}" dt="2025-05-09T18:32:32.420" v="13427" actId="2711"/>
          <ac:picMkLst>
            <pc:docMk/>
            <pc:sldMk cId="0" sldId="314"/>
            <ac:picMk id="1344" creationId="{00000000-0000-0000-0000-000000000000}"/>
          </ac:picMkLst>
        </pc:picChg>
        <pc:picChg chg="mod">
          <ac:chgData name="DeHart, Stephanie" userId="69486e51-f5a3-47fa-a1e8-d600d3da159f" providerId="ADAL" clId="{7404E17A-C343-44ED-806F-BC34B44CACF3}" dt="2025-05-09T18:32:32.420" v="13427" actId="2711"/>
          <ac:picMkLst>
            <pc:docMk/>
            <pc:sldMk cId="0" sldId="314"/>
            <ac:picMk id="1345" creationId="{00000000-0000-0000-0000-000000000000}"/>
          </ac:picMkLst>
        </pc:picChg>
        <pc:picChg chg="mod">
          <ac:chgData name="DeHart, Stephanie" userId="69486e51-f5a3-47fa-a1e8-d600d3da159f" providerId="ADAL" clId="{7404E17A-C343-44ED-806F-BC34B44CACF3}" dt="2025-05-09T18:32:32.420" v="13427" actId="2711"/>
          <ac:picMkLst>
            <pc:docMk/>
            <pc:sldMk cId="0" sldId="314"/>
            <ac:picMk id="1346" creationId="{00000000-0000-0000-0000-000000000000}"/>
          </ac:picMkLst>
        </pc:picChg>
        <pc:picChg chg="mod">
          <ac:chgData name="DeHart, Stephanie" userId="69486e51-f5a3-47fa-a1e8-d600d3da159f" providerId="ADAL" clId="{7404E17A-C343-44ED-806F-BC34B44CACF3}" dt="2025-05-09T18:32:32.420" v="13427" actId="2711"/>
          <ac:picMkLst>
            <pc:docMk/>
            <pc:sldMk cId="0" sldId="314"/>
            <ac:picMk id="1347" creationId="{00000000-0000-0000-0000-000000000000}"/>
          </ac:picMkLst>
        </pc:picChg>
        <pc:cxnChg chg="mod">
          <ac:chgData name="DeHart, Stephanie" userId="69486e51-f5a3-47fa-a1e8-d600d3da159f" providerId="ADAL" clId="{7404E17A-C343-44ED-806F-BC34B44CACF3}" dt="2025-05-09T18:32:32.420" v="13427" actId="2711"/>
          <ac:cxnSpMkLst>
            <pc:docMk/>
            <pc:sldMk cId="0" sldId="314"/>
            <ac:cxnSpMk id="1348" creationId="{00000000-0000-0000-0000-000000000000}"/>
          </ac:cxnSpMkLst>
        </pc:cxnChg>
        <pc:cxnChg chg="mod">
          <ac:chgData name="DeHart, Stephanie" userId="69486e51-f5a3-47fa-a1e8-d600d3da159f" providerId="ADAL" clId="{7404E17A-C343-44ED-806F-BC34B44CACF3}" dt="2025-05-09T18:32:32.420" v="13427" actId="2711"/>
          <ac:cxnSpMkLst>
            <pc:docMk/>
            <pc:sldMk cId="0" sldId="314"/>
            <ac:cxnSpMk id="1351" creationId="{00000000-0000-0000-0000-000000000000}"/>
          </ac:cxnSpMkLst>
        </pc:cxnChg>
        <pc:cxnChg chg="mod">
          <ac:chgData name="DeHart, Stephanie" userId="69486e51-f5a3-47fa-a1e8-d600d3da159f" providerId="ADAL" clId="{7404E17A-C343-44ED-806F-BC34B44CACF3}" dt="2025-05-09T18:32:32.420" v="13427" actId="2711"/>
          <ac:cxnSpMkLst>
            <pc:docMk/>
            <pc:sldMk cId="0" sldId="314"/>
            <ac:cxnSpMk id="1352" creationId="{00000000-0000-0000-0000-000000000000}"/>
          </ac:cxnSpMkLst>
        </pc:cxnChg>
        <pc:cxnChg chg="mod">
          <ac:chgData name="DeHart, Stephanie" userId="69486e51-f5a3-47fa-a1e8-d600d3da159f" providerId="ADAL" clId="{7404E17A-C343-44ED-806F-BC34B44CACF3}" dt="2025-05-09T18:32:32.420" v="13427" actId="2711"/>
          <ac:cxnSpMkLst>
            <pc:docMk/>
            <pc:sldMk cId="0" sldId="314"/>
            <ac:cxnSpMk id="1355" creationId="{00000000-0000-0000-0000-000000000000}"/>
          </ac:cxnSpMkLst>
        </pc:cxnChg>
      </pc:sldChg>
      <pc:sldChg chg="delSp modSp mod ord modClrScheme chgLayout">
        <pc:chgData name="DeHart, Stephanie" userId="69486e51-f5a3-47fa-a1e8-d600d3da159f" providerId="ADAL" clId="{7404E17A-C343-44ED-806F-BC34B44CACF3}" dt="2025-05-16T19:47:57.270" v="14278" actId="2084"/>
        <pc:sldMkLst>
          <pc:docMk/>
          <pc:sldMk cId="0" sldId="315"/>
        </pc:sldMkLst>
        <pc:spChg chg="mod ord">
          <ac:chgData name="DeHart, Stephanie" userId="69486e51-f5a3-47fa-a1e8-d600d3da159f" providerId="ADAL" clId="{7404E17A-C343-44ED-806F-BC34B44CACF3}" dt="2025-05-09T18:33:50.658" v="13440" actId="700"/>
          <ac:spMkLst>
            <pc:docMk/>
            <pc:sldMk cId="0" sldId="315"/>
            <ac:spMk id="2" creationId="{6D18DC0B-9348-4F93-867E-CE7A60C73060}"/>
          </ac:spMkLst>
        </pc:spChg>
        <pc:spChg chg="mod ord">
          <ac:chgData name="DeHart, Stephanie" userId="69486e51-f5a3-47fa-a1e8-d600d3da159f" providerId="ADAL" clId="{7404E17A-C343-44ED-806F-BC34B44CACF3}" dt="2025-05-09T18:34:05.773" v="13448" actId="20577"/>
          <ac:spMkLst>
            <pc:docMk/>
            <pc:sldMk cId="0" sldId="315"/>
            <ac:spMk id="1360"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61"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62"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63"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64"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65"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66"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69"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70"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71"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72" creationId="{00000000-0000-0000-0000-000000000000}"/>
          </ac:spMkLst>
        </pc:spChg>
        <pc:spChg chg="del mod">
          <ac:chgData name="DeHart, Stephanie" userId="69486e51-f5a3-47fa-a1e8-d600d3da159f" providerId="ADAL" clId="{7404E17A-C343-44ED-806F-BC34B44CACF3}" dt="2025-05-09T18:36:22.617" v="13580" actId="478"/>
          <ac:spMkLst>
            <pc:docMk/>
            <pc:sldMk cId="0" sldId="315"/>
            <ac:spMk id="1380" creationId="{00000000-0000-0000-0000-000000000000}"/>
          </ac:spMkLst>
        </pc:spChg>
        <pc:spChg chg="mod">
          <ac:chgData name="DeHart, Stephanie" userId="69486e51-f5a3-47fa-a1e8-d600d3da159f" providerId="ADAL" clId="{7404E17A-C343-44ED-806F-BC34B44CACF3}" dt="2025-05-09T18:37:01.812" v="13624" actId="1036"/>
          <ac:spMkLst>
            <pc:docMk/>
            <pc:sldMk cId="0" sldId="315"/>
            <ac:spMk id="1381" creationId="{00000000-0000-0000-0000-000000000000}"/>
          </ac:spMkLst>
        </pc:spChg>
        <pc:spChg chg="mod">
          <ac:chgData name="DeHart, Stephanie" userId="69486e51-f5a3-47fa-a1e8-d600d3da159f" providerId="ADAL" clId="{7404E17A-C343-44ED-806F-BC34B44CACF3}" dt="2025-05-09T18:37:06.572" v="13628" actId="1036"/>
          <ac:spMkLst>
            <pc:docMk/>
            <pc:sldMk cId="0" sldId="315"/>
            <ac:spMk id="1382"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83" creationId="{00000000-0000-0000-0000-000000000000}"/>
          </ac:spMkLst>
        </pc:spChg>
        <pc:spChg chg="mod">
          <ac:chgData name="DeHart, Stephanie" userId="69486e51-f5a3-47fa-a1e8-d600d3da159f" providerId="ADAL" clId="{7404E17A-C343-44ED-806F-BC34B44CACF3}" dt="2025-05-09T18:36:51.955" v="13618" actId="1035"/>
          <ac:spMkLst>
            <pc:docMk/>
            <pc:sldMk cId="0" sldId="315"/>
            <ac:spMk id="1384" creationId="{00000000-0000-0000-0000-000000000000}"/>
          </ac:spMkLst>
        </pc:spChg>
        <pc:graphicFrameChg chg="mod modGraphic">
          <ac:chgData name="DeHart, Stephanie" userId="69486e51-f5a3-47fa-a1e8-d600d3da159f" providerId="ADAL" clId="{7404E17A-C343-44ED-806F-BC34B44CACF3}" dt="2025-05-16T19:47:51.118" v="14276" actId="2084"/>
          <ac:graphicFrameMkLst>
            <pc:docMk/>
            <pc:sldMk cId="0" sldId="315"/>
            <ac:graphicFrameMk id="1367" creationId="{00000000-0000-0000-0000-000000000000}"/>
          </ac:graphicFrameMkLst>
        </pc:graphicFrameChg>
        <pc:graphicFrameChg chg="mod modGraphic">
          <ac:chgData name="DeHart, Stephanie" userId="69486e51-f5a3-47fa-a1e8-d600d3da159f" providerId="ADAL" clId="{7404E17A-C343-44ED-806F-BC34B44CACF3}" dt="2025-05-16T19:47:57.270" v="14278" actId="2084"/>
          <ac:graphicFrameMkLst>
            <pc:docMk/>
            <pc:sldMk cId="0" sldId="315"/>
            <ac:graphicFrameMk id="1368" creationId="{00000000-0000-0000-0000-000000000000}"/>
          </ac:graphicFrameMkLst>
        </pc:graphicFrameChg>
      </pc:sldChg>
      <pc:sldChg chg="delSp modSp mod modClrScheme chgLayout modNotesTx">
        <pc:chgData name="DeHart, Stephanie" userId="69486e51-f5a3-47fa-a1e8-d600d3da159f" providerId="ADAL" clId="{7404E17A-C343-44ED-806F-BC34B44CACF3}" dt="2025-05-16T19:48:12.777" v="14284" actId="2084"/>
        <pc:sldMkLst>
          <pc:docMk/>
          <pc:sldMk cId="0" sldId="316"/>
        </pc:sldMkLst>
        <pc:spChg chg="mod ord">
          <ac:chgData name="DeHart, Stephanie" userId="69486e51-f5a3-47fa-a1e8-d600d3da159f" providerId="ADAL" clId="{7404E17A-C343-44ED-806F-BC34B44CACF3}" dt="2025-05-09T18:38:58.008" v="13639" actId="700"/>
          <ac:spMkLst>
            <pc:docMk/>
            <pc:sldMk cId="0" sldId="316"/>
            <ac:spMk id="2" creationId="{A1E4ED2E-4E41-47B7-809E-0CC015AE8843}"/>
          </ac:spMkLst>
        </pc:spChg>
        <pc:spChg chg="mod ord">
          <ac:chgData name="DeHart, Stephanie" userId="69486e51-f5a3-47fa-a1e8-d600d3da159f" providerId="ADAL" clId="{7404E17A-C343-44ED-806F-BC34B44CACF3}" dt="2025-05-09T18:39:14.222" v="13651" actId="20577"/>
          <ac:spMkLst>
            <pc:docMk/>
            <pc:sldMk cId="0" sldId="316"/>
            <ac:spMk id="1389" creationId="{00000000-0000-0000-0000-000000000000}"/>
          </ac:spMkLst>
        </pc:spChg>
        <pc:spChg chg="del mod">
          <ac:chgData name="DeHart, Stephanie" userId="69486e51-f5a3-47fa-a1e8-d600d3da159f" providerId="ADAL" clId="{7404E17A-C343-44ED-806F-BC34B44CACF3}" dt="2025-05-09T18:44:23.053" v="13698" actId="478"/>
          <ac:spMkLst>
            <pc:docMk/>
            <pc:sldMk cId="0" sldId="316"/>
            <ac:spMk id="1390" creationId="{00000000-0000-0000-0000-000000000000}"/>
          </ac:spMkLst>
        </pc:spChg>
        <pc:spChg chg="mod">
          <ac:chgData name="DeHart, Stephanie" userId="69486e51-f5a3-47fa-a1e8-d600d3da159f" providerId="ADAL" clId="{7404E17A-C343-44ED-806F-BC34B44CACF3}" dt="2025-05-09T18:44:31.720" v="13709" actId="1036"/>
          <ac:spMkLst>
            <pc:docMk/>
            <pc:sldMk cId="0" sldId="316"/>
            <ac:spMk id="1392" creationId="{00000000-0000-0000-0000-000000000000}"/>
          </ac:spMkLst>
        </pc:spChg>
        <pc:spChg chg="mod">
          <ac:chgData name="DeHart, Stephanie" userId="69486e51-f5a3-47fa-a1e8-d600d3da159f" providerId="ADAL" clId="{7404E17A-C343-44ED-806F-BC34B44CACF3}" dt="2025-05-09T18:44:31.720" v="13709" actId="1036"/>
          <ac:spMkLst>
            <pc:docMk/>
            <pc:sldMk cId="0" sldId="316"/>
            <ac:spMk id="1393" creationId="{00000000-0000-0000-0000-000000000000}"/>
          </ac:spMkLst>
        </pc:spChg>
        <pc:graphicFrameChg chg="mod modGraphic">
          <ac:chgData name="DeHart, Stephanie" userId="69486e51-f5a3-47fa-a1e8-d600d3da159f" providerId="ADAL" clId="{7404E17A-C343-44ED-806F-BC34B44CACF3}" dt="2025-05-16T19:48:12.777" v="14284" actId="2084"/>
          <ac:graphicFrameMkLst>
            <pc:docMk/>
            <pc:sldMk cId="0" sldId="316"/>
            <ac:graphicFrameMk id="1391" creationId="{00000000-0000-0000-0000-000000000000}"/>
          </ac:graphicFrameMkLst>
        </pc:graphicFrameChg>
        <pc:graphicFrameChg chg="mod modGraphic">
          <ac:chgData name="DeHart, Stephanie" userId="69486e51-f5a3-47fa-a1e8-d600d3da159f" providerId="ADAL" clId="{7404E17A-C343-44ED-806F-BC34B44CACF3}" dt="2025-05-16T19:46:47.678" v="14252" actId="207"/>
          <ac:graphicFrameMkLst>
            <pc:docMk/>
            <pc:sldMk cId="0" sldId="316"/>
            <ac:graphicFrameMk id="1394" creationId="{00000000-0000-0000-0000-000000000000}"/>
          </ac:graphicFrameMkLst>
        </pc:graphicFrameChg>
      </pc:sldChg>
      <pc:sldChg chg="delSp modSp mod modClrScheme chgLayout">
        <pc:chgData name="DeHart, Stephanie" userId="69486e51-f5a3-47fa-a1e8-d600d3da159f" providerId="ADAL" clId="{7404E17A-C343-44ED-806F-BC34B44CACF3}" dt="2025-05-09T18:54:48.498" v="14024" actId="120"/>
        <pc:sldMkLst>
          <pc:docMk/>
          <pc:sldMk cId="0" sldId="318"/>
        </pc:sldMkLst>
        <pc:spChg chg="mod ord">
          <ac:chgData name="DeHart, Stephanie" userId="69486e51-f5a3-47fa-a1e8-d600d3da159f" providerId="ADAL" clId="{7404E17A-C343-44ED-806F-BC34B44CACF3}" dt="2025-05-09T18:53:11.753" v="13960" actId="700"/>
          <ac:spMkLst>
            <pc:docMk/>
            <pc:sldMk cId="0" sldId="318"/>
            <ac:spMk id="2" creationId="{1126DF21-C877-43CB-BC74-27BCD07CD4E5}"/>
          </ac:spMkLst>
        </pc:spChg>
        <pc:spChg chg="mod">
          <ac:chgData name="DeHart, Stephanie" userId="69486e51-f5a3-47fa-a1e8-d600d3da159f" providerId="ADAL" clId="{7404E17A-C343-44ED-806F-BC34B44CACF3}" dt="2025-05-06T16:42:13.702" v="36"/>
          <ac:spMkLst>
            <pc:docMk/>
            <pc:sldMk cId="0" sldId="318"/>
            <ac:spMk id="26" creationId="{974061A0-ABFE-4ECB-AE89-D76D1266AA83}"/>
          </ac:spMkLst>
        </pc:spChg>
        <pc:spChg chg="mod ord">
          <ac:chgData name="DeHart, Stephanie" userId="69486e51-f5a3-47fa-a1e8-d600d3da159f" providerId="ADAL" clId="{7404E17A-C343-44ED-806F-BC34B44CACF3}" dt="2025-05-09T18:53:46.239" v="13980" actId="255"/>
          <ac:spMkLst>
            <pc:docMk/>
            <pc:sldMk cId="0" sldId="318"/>
            <ac:spMk id="1407" creationId="{00000000-0000-0000-0000-000000000000}"/>
          </ac:spMkLst>
        </pc:spChg>
        <pc:spChg chg="del">
          <ac:chgData name="DeHart, Stephanie" userId="69486e51-f5a3-47fa-a1e8-d600d3da159f" providerId="ADAL" clId="{7404E17A-C343-44ED-806F-BC34B44CACF3}" dt="2025-05-09T18:53:50.828" v="13981" actId="478"/>
          <ac:spMkLst>
            <pc:docMk/>
            <pc:sldMk cId="0" sldId="318"/>
            <ac:spMk id="1408" creationId="{00000000-0000-0000-0000-000000000000}"/>
          </ac:spMkLst>
        </pc:spChg>
        <pc:spChg chg="mod">
          <ac:chgData name="DeHart, Stephanie" userId="69486e51-f5a3-47fa-a1e8-d600d3da159f" providerId="ADAL" clId="{7404E17A-C343-44ED-806F-BC34B44CACF3}" dt="2025-05-09T18:53:59.250" v="13982" actId="2711"/>
          <ac:spMkLst>
            <pc:docMk/>
            <pc:sldMk cId="0" sldId="318"/>
            <ac:spMk id="1409" creationId="{00000000-0000-0000-0000-000000000000}"/>
          </ac:spMkLst>
        </pc:spChg>
        <pc:spChg chg="mod">
          <ac:chgData name="DeHart, Stephanie" userId="69486e51-f5a3-47fa-a1e8-d600d3da159f" providerId="ADAL" clId="{7404E17A-C343-44ED-806F-BC34B44CACF3}" dt="2025-05-09T18:53:59.250" v="13982" actId="2711"/>
          <ac:spMkLst>
            <pc:docMk/>
            <pc:sldMk cId="0" sldId="318"/>
            <ac:spMk id="1411" creationId="{00000000-0000-0000-0000-000000000000}"/>
          </ac:spMkLst>
        </pc:spChg>
        <pc:spChg chg="mod">
          <ac:chgData name="DeHart, Stephanie" userId="69486e51-f5a3-47fa-a1e8-d600d3da159f" providerId="ADAL" clId="{7404E17A-C343-44ED-806F-BC34B44CACF3}" dt="2025-05-09T18:53:59.250" v="13982" actId="2711"/>
          <ac:spMkLst>
            <pc:docMk/>
            <pc:sldMk cId="0" sldId="318"/>
            <ac:spMk id="1414" creationId="{00000000-0000-0000-0000-000000000000}"/>
          </ac:spMkLst>
        </pc:spChg>
        <pc:spChg chg="mod">
          <ac:chgData name="DeHart, Stephanie" userId="69486e51-f5a3-47fa-a1e8-d600d3da159f" providerId="ADAL" clId="{7404E17A-C343-44ED-806F-BC34B44CACF3}" dt="2025-05-09T18:54:33.964" v="14020" actId="1037"/>
          <ac:spMkLst>
            <pc:docMk/>
            <pc:sldMk cId="0" sldId="318"/>
            <ac:spMk id="1416" creationId="{00000000-0000-0000-0000-000000000000}"/>
          </ac:spMkLst>
        </pc:spChg>
        <pc:spChg chg="mod">
          <ac:chgData name="DeHart, Stephanie" userId="69486e51-f5a3-47fa-a1e8-d600d3da159f" providerId="ADAL" clId="{7404E17A-C343-44ED-806F-BC34B44CACF3}" dt="2025-05-09T18:54:43.238" v="14022" actId="14100"/>
          <ac:spMkLst>
            <pc:docMk/>
            <pc:sldMk cId="0" sldId="318"/>
            <ac:spMk id="1418" creationId="{00000000-0000-0000-0000-000000000000}"/>
          </ac:spMkLst>
        </pc:spChg>
        <pc:spChg chg="mod">
          <ac:chgData name="DeHart, Stephanie" userId="69486e51-f5a3-47fa-a1e8-d600d3da159f" providerId="ADAL" clId="{7404E17A-C343-44ED-806F-BC34B44CACF3}" dt="2025-05-09T18:54:48.498" v="14024" actId="120"/>
          <ac:spMkLst>
            <pc:docMk/>
            <pc:sldMk cId="0" sldId="318"/>
            <ac:spMk id="1422" creationId="{00000000-0000-0000-0000-000000000000}"/>
          </ac:spMkLst>
        </pc:spChg>
        <pc:spChg chg="mod">
          <ac:chgData name="DeHart, Stephanie" userId="69486e51-f5a3-47fa-a1e8-d600d3da159f" providerId="ADAL" clId="{7404E17A-C343-44ED-806F-BC34B44CACF3}" dt="2025-05-09T18:53:59.250" v="13982" actId="2711"/>
          <ac:spMkLst>
            <pc:docMk/>
            <pc:sldMk cId="0" sldId="318"/>
            <ac:spMk id="1424" creationId="{00000000-0000-0000-0000-000000000000}"/>
          </ac:spMkLst>
        </pc:spChg>
        <pc:cxnChg chg="mod">
          <ac:chgData name="DeHart, Stephanie" userId="69486e51-f5a3-47fa-a1e8-d600d3da159f" providerId="ADAL" clId="{7404E17A-C343-44ED-806F-BC34B44CACF3}" dt="2025-05-09T18:54:38.596" v="14021" actId="14100"/>
          <ac:cxnSpMkLst>
            <pc:docMk/>
            <pc:sldMk cId="0" sldId="318"/>
            <ac:cxnSpMk id="1415" creationId="{00000000-0000-0000-0000-000000000000}"/>
          </ac:cxnSpMkLst>
        </pc:cxnChg>
        <pc:cxnChg chg="mod">
          <ac:chgData name="DeHart, Stephanie" userId="69486e51-f5a3-47fa-a1e8-d600d3da159f" providerId="ADAL" clId="{7404E17A-C343-44ED-806F-BC34B44CACF3}" dt="2025-05-09T18:54:43.238" v="14022" actId="14100"/>
          <ac:cxnSpMkLst>
            <pc:docMk/>
            <pc:sldMk cId="0" sldId="318"/>
            <ac:cxnSpMk id="1417" creationId="{00000000-0000-0000-0000-000000000000}"/>
          </ac:cxnSpMkLst>
        </pc:cxnChg>
        <pc:cxnChg chg="mod">
          <ac:chgData name="DeHart, Stephanie" userId="69486e51-f5a3-47fa-a1e8-d600d3da159f" providerId="ADAL" clId="{7404E17A-C343-44ED-806F-BC34B44CACF3}" dt="2025-05-09T18:54:47.210" v="14023" actId="14100"/>
          <ac:cxnSpMkLst>
            <pc:docMk/>
            <pc:sldMk cId="0" sldId="318"/>
            <ac:cxnSpMk id="1420" creationId="{00000000-0000-0000-0000-000000000000}"/>
          </ac:cxnSpMkLst>
        </pc:cxnChg>
      </pc:sldChg>
      <pc:sldChg chg="addSp delSp modSp mod modClrScheme chgLayout">
        <pc:chgData name="DeHart, Stephanie" userId="69486e51-f5a3-47fa-a1e8-d600d3da159f" providerId="ADAL" clId="{7404E17A-C343-44ED-806F-BC34B44CACF3}" dt="2025-05-09T18:56:24.025" v="14031" actId="14100"/>
        <pc:sldMkLst>
          <pc:docMk/>
          <pc:sldMk cId="0" sldId="320"/>
        </pc:sldMkLst>
        <pc:spChg chg="mod ord">
          <ac:chgData name="DeHart, Stephanie" userId="69486e51-f5a3-47fa-a1e8-d600d3da159f" providerId="ADAL" clId="{7404E17A-C343-44ED-806F-BC34B44CACF3}" dt="2025-05-09T18:56:06.992" v="14026" actId="700"/>
          <ac:spMkLst>
            <pc:docMk/>
            <pc:sldMk cId="0" sldId="320"/>
            <ac:spMk id="2" creationId="{EC49FEC5-B90D-4922-BCC7-760ED81C61F8}"/>
          </ac:spMkLst>
        </pc:spChg>
        <pc:spChg chg="add mod ord">
          <ac:chgData name="DeHart, Stephanie" userId="69486e51-f5a3-47fa-a1e8-d600d3da159f" providerId="ADAL" clId="{7404E17A-C343-44ED-806F-BC34B44CACF3}" dt="2025-05-09T18:56:08.609" v="14027"/>
          <ac:spMkLst>
            <pc:docMk/>
            <pc:sldMk cId="0" sldId="320"/>
            <ac:spMk id="3" creationId="{BA8DABDA-279A-4D36-BCC0-7A9DC6D376F9}"/>
          </ac:spMkLst>
        </pc:spChg>
        <pc:spChg chg="del mod ord">
          <ac:chgData name="DeHart, Stephanie" userId="69486e51-f5a3-47fa-a1e8-d600d3da159f" providerId="ADAL" clId="{7404E17A-C343-44ED-806F-BC34B44CACF3}" dt="2025-05-09T18:56:06.992" v="14026" actId="700"/>
          <ac:spMkLst>
            <pc:docMk/>
            <pc:sldMk cId="0" sldId="320"/>
            <ac:spMk id="9" creationId="{4831C2D5-18B9-53B7-C248-8668BD5D48CD}"/>
          </ac:spMkLst>
        </pc:spChg>
        <pc:spChg chg="mod">
          <ac:chgData name="DeHart, Stephanie" userId="69486e51-f5a3-47fa-a1e8-d600d3da159f" providerId="ADAL" clId="{7404E17A-C343-44ED-806F-BC34B44CACF3}" dt="2025-05-09T18:56:21.475" v="14030" actId="14100"/>
          <ac:spMkLst>
            <pc:docMk/>
            <pc:sldMk cId="0" sldId="320"/>
            <ac:spMk id="21" creationId="{7CA5B1CF-F693-F3FE-C22E-5D0249A1EA1C}"/>
          </ac:spMkLst>
        </pc:spChg>
        <pc:spChg chg="mod">
          <ac:chgData name="DeHart, Stephanie" userId="69486e51-f5a3-47fa-a1e8-d600d3da159f" providerId="ADAL" clId="{7404E17A-C343-44ED-806F-BC34B44CACF3}" dt="2025-05-06T16:42:13.702" v="36"/>
          <ac:spMkLst>
            <pc:docMk/>
            <pc:sldMk cId="0" sldId="320"/>
            <ac:spMk id="25" creationId="{199D542B-93BE-5063-7320-094A3095226A}"/>
          </ac:spMkLst>
        </pc:spChg>
        <pc:spChg chg="mod">
          <ac:chgData name="DeHart, Stephanie" userId="69486e51-f5a3-47fa-a1e8-d600d3da159f" providerId="ADAL" clId="{7404E17A-C343-44ED-806F-BC34B44CACF3}" dt="2025-05-09T18:56:15.199" v="14028" actId="2711"/>
          <ac:spMkLst>
            <pc:docMk/>
            <pc:sldMk cId="0" sldId="320"/>
            <ac:spMk id="1447" creationId="{00000000-0000-0000-0000-000000000000}"/>
          </ac:spMkLst>
        </pc:spChg>
        <pc:spChg chg="mod">
          <ac:chgData name="DeHart, Stephanie" userId="69486e51-f5a3-47fa-a1e8-d600d3da159f" providerId="ADAL" clId="{7404E17A-C343-44ED-806F-BC34B44CACF3}" dt="2025-05-09T18:56:15.199" v="14028" actId="2711"/>
          <ac:spMkLst>
            <pc:docMk/>
            <pc:sldMk cId="0" sldId="320"/>
            <ac:spMk id="1449" creationId="{00000000-0000-0000-0000-000000000000}"/>
          </ac:spMkLst>
        </pc:spChg>
        <pc:spChg chg="mod">
          <ac:chgData name="DeHart, Stephanie" userId="69486e51-f5a3-47fa-a1e8-d600d3da159f" providerId="ADAL" clId="{7404E17A-C343-44ED-806F-BC34B44CACF3}" dt="2025-05-09T18:56:15.199" v="14028" actId="2711"/>
          <ac:spMkLst>
            <pc:docMk/>
            <pc:sldMk cId="0" sldId="320"/>
            <ac:spMk id="1451" creationId="{00000000-0000-0000-0000-000000000000}"/>
          </ac:spMkLst>
        </pc:spChg>
        <pc:spChg chg="mod">
          <ac:chgData name="DeHart, Stephanie" userId="69486e51-f5a3-47fa-a1e8-d600d3da159f" providerId="ADAL" clId="{7404E17A-C343-44ED-806F-BC34B44CACF3}" dt="2025-05-09T18:56:17.770" v="14029" actId="14100"/>
          <ac:spMkLst>
            <pc:docMk/>
            <pc:sldMk cId="0" sldId="320"/>
            <ac:spMk id="1453" creationId="{00000000-0000-0000-0000-000000000000}"/>
          </ac:spMkLst>
        </pc:spChg>
        <pc:spChg chg="mod">
          <ac:chgData name="DeHart, Stephanie" userId="69486e51-f5a3-47fa-a1e8-d600d3da159f" providerId="ADAL" clId="{7404E17A-C343-44ED-806F-BC34B44CACF3}" dt="2025-05-09T18:56:24.025" v="14031" actId="14100"/>
          <ac:spMkLst>
            <pc:docMk/>
            <pc:sldMk cId="0" sldId="320"/>
            <ac:spMk id="1456" creationId="{00000000-0000-0000-0000-000000000000}"/>
          </ac:spMkLst>
        </pc:spChg>
        <pc:spChg chg="mod">
          <ac:chgData name="DeHart, Stephanie" userId="69486e51-f5a3-47fa-a1e8-d600d3da159f" providerId="ADAL" clId="{7404E17A-C343-44ED-806F-BC34B44CACF3}" dt="2025-05-09T18:56:15.199" v="14028" actId="2711"/>
          <ac:spMkLst>
            <pc:docMk/>
            <pc:sldMk cId="0" sldId="320"/>
            <ac:spMk id="1458" creationId="{00000000-0000-0000-0000-000000000000}"/>
          </ac:spMkLst>
        </pc:spChg>
        <pc:cxnChg chg="mod">
          <ac:chgData name="DeHart, Stephanie" userId="69486e51-f5a3-47fa-a1e8-d600d3da159f" providerId="ADAL" clId="{7404E17A-C343-44ED-806F-BC34B44CACF3}" dt="2025-05-09T18:56:21.475" v="14030" actId="14100"/>
          <ac:cxnSpMkLst>
            <pc:docMk/>
            <pc:sldMk cId="0" sldId="320"/>
            <ac:cxnSpMk id="22" creationId="{9606A8F6-4729-6F74-1CD6-7862C82FABDF}"/>
          </ac:cxnSpMkLst>
        </pc:cxnChg>
        <pc:cxnChg chg="mod">
          <ac:chgData name="DeHart, Stephanie" userId="69486e51-f5a3-47fa-a1e8-d600d3da159f" providerId="ADAL" clId="{7404E17A-C343-44ED-806F-BC34B44CACF3}" dt="2025-05-09T18:56:17.770" v="14029" actId="14100"/>
          <ac:cxnSpMkLst>
            <pc:docMk/>
            <pc:sldMk cId="0" sldId="320"/>
            <ac:cxnSpMk id="1452" creationId="{00000000-0000-0000-0000-000000000000}"/>
          </ac:cxnSpMkLst>
        </pc:cxnChg>
        <pc:cxnChg chg="mod">
          <ac:chgData name="DeHart, Stephanie" userId="69486e51-f5a3-47fa-a1e8-d600d3da159f" providerId="ADAL" clId="{7404E17A-C343-44ED-806F-BC34B44CACF3}" dt="2025-05-09T18:56:24.025" v="14031" actId="14100"/>
          <ac:cxnSpMkLst>
            <pc:docMk/>
            <pc:sldMk cId="0" sldId="320"/>
            <ac:cxnSpMk id="1455" creationId="{00000000-0000-0000-0000-000000000000}"/>
          </ac:cxnSpMkLst>
        </pc:cxnChg>
      </pc:sldChg>
      <pc:sldChg chg="modSp mod modClrScheme chgLayout">
        <pc:chgData name="DeHart, Stephanie" userId="69486e51-f5a3-47fa-a1e8-d600d3da159f" providerId="ADAL" clId="{7404E17A-C343-44ED-806F-BC34B44CACF3}" dt="2025-05-09T18:56:53.594" v="14040" actId="14100"/>
        <pc:sldMkLst>
          <pc:docMk/>
          <pc:sldMk cId="0" sldId="321"/>
        </pc:sldMkLst>
        <pc:spChg chg="mod ord">
          <ac:chgData name="DeHart, Stephanie" userId="69486e51-f5a3-47fa-a1e8-d600d3da159f" providerId="ADAL" clId="{7404E17A-C343-44ED-806F-BC34B44CACF3}" dt="2025-05-09T18:56:31.302" v="14032" actId="700"/>
          <ac:spMkLst>
            <pc:docMk/>
            <pc:sldMk cId="0" sldId="321"/>
            <ac:spMk id="2" creationId="{31F3DBA4-8DB7-4731-91DE-FCCD8E9706F5}"/>
          </ac:spMkLst>
        </pc:spChg>
        <pc:spChg chg="mod ord">
          <ac:chgData name="DeHart, Stephanie" userId="69486e51-f5a3-47fa-a1e8-d600d3da159f" providerId="ADAL" clId="{7404E17A-C343-44ED-806F-BC34B44CACF3}" dt="2025-05-09T18:56:40.738" v="14036" actId="255"/>
          <ac:spMkLst>
            <pc:docMk/>
            <pc:sldMk cId="0" sldId="321"/>
            <ac:spMk id="8" creationId="{7C14F664-AF7F-B2FB-F465-77010626A380}"/>
          </ac:spMkLst>
        </pc:spChg>
        <pc:spChg chg="mod">
          <ac:chgData name="DeHart, Stephanie" userId="69486e51-f5a3-47fa-a1e8-d600d3da159f" providerId="ADAL" clId="{7404E17A-C343-44ED-806F-BC34B44CACF3}" dt="2025-05-06T16:42:13.702" v="36"/>
          <ac:spMkLst>
            <pc:docMk/>
            <pc:sldMk cId="0" sldId="321"/>
            <ac:spMk id="12" creationId="{E6A777CC-22DC-A534-2590-7FB68E0831BB}"/>
          </ac:spMkLst>
        </pc:spChg>
        <pc:spChg chg="mod">
          <ac:chgData name="DeHart, Stephanie" userId="69486e51-f5a3-47fa-a1e8-d600d3da159f" providerId="ADAL" clId="{7404E17A-C343-44ED-806F-BC34B44CACF3}" dt="2025-05-09T18:56:45.605" v="14037" actId="2711"/>
          <ac:spMkLst>
            <pc:docMk/>
            <pc:sldMk cId="0" sldId="321"/>
            <ac:spMk id="1464" creationId="{00000000-0000-0000-0000-000000000000}"/>
          </ac:spMkLst>
        </pc:spChg>
        <pc:spChg chg="mod">
          <ac:chgData name="DeHart, Stephanie" userId="69486e51-f5a3-47fa-a1e8-d600d3da159f" providerId="ADAL" clId="{7404E17A-C343-44ED-806F-BC34B44CACF3}" dt="2025-05-09T18:56:45.605" v="14037" actId="2711"/>
          <ac:spMkLst>
            <pc:docMk/>
            <pc:sldMk cId="0" sldId="321"/>
            <ac:spMk id="1466" creationId="{00000000-0000-0000-0000-000000000000}"/>
          </ac:spMkLst>
        </pc:spChg>
        <pc:spChg chg="mod">
          <ac:chgData name="DeHart, Stephanie" userId="69486e51-f5a3-47fa-a1e8-d600d3da159f" providerId="ADAL" clId="{7404E17A-C343-44ED-806F-BC34B44CACF3}" dt="2025-05-09T18:56:48.304" v="14038" actId="14100"/>
          <ac:spMkLst>
            <pc:docMk/>
            <pc:sldMk cId="0" sldId="321"/>
            <ac:spMk id="1468" creationId="{00000000-0000-0000-0000-000000000000}"/>
          </ac:spMkLst>
        </pc:spChg>
        <pc:spChg chg="mod">
          <ac:chgData name="DeHart, Stephanie" userId="69486e51-f5a3-47fa-a1e8-d600d3da159f" providerId="ADAL" clId="{7404E17A-C343-44ED-806F-BC34B44CACF3}" dt="2025-05-09T18:56:50.283" v="14039" actId="14100"/>
          <ac:spMkLst>
            <pc:docMk/>
            <pc:sldMk cId="0" sldId="321"/>
            <ac:spMk id="1471" creationId="{00000000-0000-0000-0000-000000000000}"/>
          </ac:spMkLst>
        </pc:spChg>
        <pc:spChg chg="mod">
          <ac:chgData name="DeHart, Stephanie" userId="69486e51-f5a3-47fa-a1e8-d600d3da159f" providerId="ADAL" clId="{7404E17A-C343-44ED-806F-BC34B44CACF3}" dt="2025-05-09T18:56:53.594" v="14040" actId="14100"/>
          <ac:spMkLst>
            <pc:docMk/>
            <pc:sldMk cId="0" sldId="321"/>
            <ac:spMk id="1473" creationId="{00000000-0000-0000-0000-000000000000}"/>
          </ac:spMkLst>
        </pc:spChg>
        <pc:cxnChg chg="mod">
          <ac:chgData name="DeHart, Stephanie" userId="69486e51-f5a3-47fa-a1e8-d600d3da159f" providerId="ADAL" clId="{7404E17A-C343-44ED-806F-BC34B44CACF3}" dt="2025-05-09T18:56:48.304" v="14038" actId="14100"/>
          <ac:cxnSpMkLst>
            <pc:docMk/>
            <pc:sldMk cId="0" sldId="321"/>
            <ac:cxnSpMk id="1467" creationId="{00000000-0000-0000-0000-000000000000}"/>
          </ac:cxnSpMkLst>
        </pc:cxnChg>
        <pc:cxnChg chg="mod">
          <ac:chgData name="DeHart, Stephanie" userId="69486e51-f5a3-47fa-a1e8-d600d3da159f" providerId="ADAL" clId="{7404E17A-C343-44ED-806F-BC34B44CACF3}" dt="2025-05-09T18:56:50.283" v="14039" actId="14100"/>
          <ac:cxnSpMkLst>
            <pc:docMk/>
            <pc:sldMk cId="0" sldId="321"/>
            <ac:cxnSpMk id="1470" creationId="{00000000-0000-0000-0000-000000000000}"/>
          </ac:cxnSpMkLst>
        </pc:cxnChg>
        <pc:cxnChg chg="mod">
          <ac:chgData name="DeHart, Stephanie" userId="69486e51-f5a3-47fa-a1e8-d600d3da159f" providerId="ADAL" clId="{7404E17A-C343-44ED-806F-BC34B44CACF3}" dt="2025-05-09T18:56:53.594" v="14040" actId="14100"/>
          <ac:cxnSpMkLst>
            <pc:docMk/>
            <pc:sldMk cId="0" sldId="321"/>
            <ac:cxnSpMk id="1472" creationId="{00000000-0000-0000-0000-000000000000}"/>
          </ac:cxnSpMkLst>
        </pc:cxnChg>
      </pc:sldChg>
      <pc:sldChg chg="modSp mod modClrScheme chgLayout">
        <pc:chgData name="DeHart, Stephanie" userId="69486e51-f5a3-47fa-a1e8-d600d3da159f" providerId="ADAL" clId="{7404E17A-C343-44ED-806F-BC34B44CACF3}" dt="2025-05-09T18:57:51.358" v="14069" actId="1076"/>
        <pc:sldMkLst>
          <pc:docMk/>
          <pc:sldMk cId="0" sldId="322"/>
        </pc:sldMkLst>
        <pc:spChg chg="mod ord">
          <ac:chgData name="DeHart, Stephanie" userId="69486e51-f5a3-47fa-a1e8-d600d3da159f" providerId="ADAL" clId="{7404E17A-C343-44ED-806F-BC34B44CACF3}" dt="2025-05-09T18:57:06.170" v="14041" actId="700"/>
          <ac:spMkLst>
            <pc:docMk/>
            <pc:sldMk cId="0" sldId="322"/>
            <ac:spMk id="2" creationId="{CBC053B8-15CD-4124-8DF4-958831858949}"/>
          </ac:spMkLst>
        </pc:spChg>
        <pc:spChg chg="mod ord">
          <ac:chgData name="DeHart, Stephanie" userId="69486e51-f5a3-47fa-a1e8-d600d3da159f" providerId="ADAL" clId="{7404E17A-C343-44ED-806F-BC34B44CACF3}" dt="2025-05-09T18:57:16.816" v="14045"/>
          <ac:spMkLst>
            <pc:docMk/>
            <pc:sldMk cId="0" sldId="322"/>
            <ac:spMk id="8" creationId="{9636DF4D-CD19-FFAC-BF38-49CE42C6A9CB}"/>
          </ac:spMkLst>
        </pc:spChg>
        <pc:spChg chg="mod">
          <ac:chgData name="DeHart, Stephanie" userId="69486e51-f5a3-47fa-a1e8-d600d3da159f" providerId="ADAL" clId="{7404E17A-C343-44ED-806F-BC34B44CACF3}" dt="2025-05-06T16:42:13.702" v="36"/>
          <ac:spMkLst>
            <pc:docMk/>
            <pc:sldMk cId="0" sldId="322"/>
            <ac:spMk id="19" creationId="{77162352-8E93-0FEB-6BE6-07753FF2DFE3}"/>
          </ac:spMkLst>
        </pc:spChg>
        <pc:spChg chg="mod">
          <ac:chgData name="DeHart, Stephanie" userId="69486e51-f5a3-47fa-a1e8-d600d3da159f" providerId="ADAL" clId="{7404E17A-C343-44ED-806F-BC34B44CACF3}" dt="2025-05-09T18:57:27.212" v="14063" actId="1038"/>
          <ac:spMkLst>
            <pc:docMk/>
            <pc:sldMk cId="0" sldId="322"/>
            <ac:spMk id="32" creationId="{ED0DB0E7-135E-E34A-0346-CD6709A3BAD6}"/>
          </ac:spMkLst>
        </pc:spChg>
        <pc:spChg chg="mod">
          <ac:chgData name="DeHart, Stephanie" userId="69486e51-f5a3-47fa-a1e8-d600d3da159f" providerId="ADAL" clId="{7404E17A-C343-44ED-806F-BC34B44CACF3}" dt="2025-05-09T18:57:38.778" v="14064" actId="2711"/>
          <ac:spMkLst>
            <pc:docMk/>
            <pc:sldMk cId="0" sldId="322"/>
            <ac:spMk id="1479" creationId="{00000000-0000-0000-0000-000000000000}"/>
          </ac:spMkLst>
        </pc:spChg>
        <pc:spChg chg="mod">
          <ac:chgData name="DeHart, Stephanie" userId="69486e51-f5a3-47fa-a1e8-d600d3da159f" providerId="ADAL" clId="{7404E17A-C343-44ED-806F-BC34B44CACF3}" dt="2025-05-09T18:57:38.778" v="14064" actId="2711"/>
          <ac:spMkLst>
            <pc:docMk/>
            <pc:sldMk cId="0" sldId="322"/>
            <ac:spMk id="1480" creationId="{00000000-0000-0000-0000-000000000000}"/>
          </ac:spMkLst>
        </pc:spChg>
        <pc:spChg chg="mod">
          <ac:chgData name="DeHart, Stephanie" userId="69486e51-f5a3-47fa-a1e8-d600d3da159f" providerId="ADAL" clId="{7404E17A-C343-44ED-806F-BC34B44CACF3}" dt="2025-05-09T18:57:51.358" v="14069" actId="1076"/>
          <ac:spMkLst>
            <pc:docMk/>
            <pc:sldMk cId="0" sldId="322"/>
            <ac:spMk id="1481" creationId="{00000000-0000-0000-0000-000000000000}"/>
          </ac:spMkLst>
        </pc:spChg>
        <pc:spChg chg="mod">
          <ac:chgData name="DeHart, Stephanie" userId="69486e51-f5a3-47fa-a1e8-d600d3da159f" providerId="ADAL" clId="{7404E17A-C343-44ED-806F-BC34B44CACF3}" dt="2025-05-09T18:57:38.778" v="14064" actId="2711"/>
          <ac:spMkLst>
            <pc:docMk/>
            <pc:sldMk cId="0" sldId="322"/>
            <ac:spMk id="1482" creationId="{00000000-0000-0000-0000-000000000000}"/>
          </ac:spMkLst>
        </pc:spChg>
        <pc:spChg chg="mod">
          <ac:chgData name="DeHart, Stephanie" userId="69486e51-f5a3-47fa-a1e8-d600d3da159f" providerId="ADAL" clId="{7404E17A-C343-44ED-806F-BC34B44CACF3}" dt="2025-05-09T18:57:38.778" v="14064" actId="2711"/>
          <ac:spMkLst>
            <pc:docMk/>
            <pc:sldMk cId="0" sldId="322"/>
            <ac:spMk id="1483" creationId="{00000000-0000-0000-0000-000000000000}"/>
          </ac:spMkLst>
        </pc:spChg>
        <pc:spChg chg="mod">
          <ac:chgData name="DeHart, Stephanie" userId="69486e51-f5a3-47fa-a1e8-d600d3da159f" providerId="ADAL" clId="{7404E17A-C343-44ED-806F-BC34B44CACF3}" dt="2025-05-09T18:57:38.778" v="14064" actId="2711"/>
          <ac:spMkLst>
            <pc:docMk/>
            <pc:sldMk cId="0" sldId="322"/>
            <ac:spMk id="1484" creationId="{00000000-0000-0000-0000-000000000000}"/>
          </ac:spMkLst>
        </pc:spChg>
      </pc:sldChg>
      <pc:sldChg chg="addSp delSp modSp mod modClrScheme chgLayout">
        <pc:chgData name="DeHart, Stephanie" userId="69486e51-f5a3-47fa-a1e8-d600d3da159f" providerId="ADAL" clId="{7404E17A-C343-44ED-806F-BC34B44CACF3}" dt="2025-05-09T18:59:42.641" v="14119" actId="20577"/>
        <pc:sldMkLst>
          <pc:docMk/>
          <pc:sldMk cId="0" sldId="324"/>
        </pc:sldMkLst>
        <pc:spChg chg="mod ord">
          <ac:chgData name="DeHart, Stephanie" userId="69486e51-f5a3-47fa-a1e8-d600d3da159f" providerId="ADAL" clId="{7404E17A-C343-44ED-806F-BC34B44CACF3}" dt="2025-05-09T18:59:35.960" v="14115" actId="700"/>
          <ac:spMkLst>
            <pc:docMk/>
            <pc:sldMk cId="0" sldId="324"/>
            <ac:spMk id="2" creationId="{87BE2D56-6251-4DB6-8934-557C59F4367E}"/>
          </ac:spMkLst>
        </pc:spChg>
        <pc:spChg chg="add mod ord">
          <ac:chgData name="DeHart, Stephanie" userId="69486e51-f5a3-47fa-a1e8-d600d3da159f" providerId="ADAL" clId="{7404E17A-C343-44ED-806F-BC34B44CACF3}" dt="2025-05-09T18:59:42.641" v="14119" actId="20577"/>
          <ac:spMkLst>
            <pc:docMk/>
            <pc:sldMk cId="0" sldId="324"/>
            <ac:spMk id="3" creationId="{038DBBC1-7F8A-4EE8-A369-EE7AE18E2751}"/>
          </ac:spMkLst>
        </pc:spChg>
        <pc:spChg chg="mod">
          <ac:chgData name="DeHart, Stephanie" userId="69486e51-f5a3-47fa-a1e8-d600d3da159f" providerId="ADAL" clId="{7404E17A-C343-44ED-806F-BC34B44CACF3}" dt="2025-05-06T16:42:13.702" v="36"/>
          <ac:spMkLst>
            <pc:docMk/>
            <pc:sldMk cId="0" sldId="324"/>
            <ac:spMk id="3" creationId="{7DBCCA96-195A-6C00-1A2E-BDD5793262B0}"/>
          </ac:spMkLst>
        </pc:spChg>
        <pc:spChg chg="mod ord">
          <ac:chgData name="DeHart, Stephanie" userId="69486e51-f5a3-47fa-a1e8-d600d3da159f" providerId="ADAL" clId="{7404E17A-C343-44ED-806F-BC34B44CACF3}" dt="2025-05-09T18:59:38.609" v="14117" actId="242"/>
          <ac:spMkLst>
            <pc:docMk/>
            <pc:sldMk cId="0" sldId="324"/>
            <ac:spMk id="1517" creationId="{00000000-0000-0000-0000-000000000000}"/>
          </ac:spMkLst>
        </pc:spChg>
        <pc:spChg chg="del">
          <ac:chgData name="DeHart, Stephanie" userId="69486e51-f5a3-47fa-a1e8-d600d3da159f" providerId="ADAL" clId="{7404E17A-C343-44ED-806F-BC34B44CACF3}" dt="2025-05-09T18:59:33.900" v="14114" actId="478"/>
          <ac:spMkLst>
            <pc:docMk/>
            <pc:sldMk cId="0" sldId="324"/>
            <ac:spMk id="1518" creationId="{00000000-0000-0000-0000-000000000000}"/>
          </ac:spMkLst>
        </pc:spChg>
      </pc:sldChg>
      <pc:sldChg chg="modSp del">
        <pc:chgData name="DeHart, Stephanie" userId="69486e51-f5a3-47fa-a1e8-d600d3da159f" providerId="ADAL" clId="{7404E17A-C343-44ED-806F-BC34B44CACF3}" dt="2025-05-09T18:09:07.982" v="12744" actId="47"/>
        <pc:sldMkLst>
          <pc:docMk/>
          <pc:sldMk cId="221023043" sldId="328"/>
        </pc:sldMkLst>
        <pc:spChg chg="mod">
          <ac:chgData name="DeHart, Stephanie" userId="69486e51-f5a3-47fa-a1e8-d600d3da159f" providerId="ADAL" clId="{7404E17A-C343-44ED-806F-BC34B44CACF3}" dt="2025-05-06T16:42:13.702" v="36"/>
          <ac:spMkLst>
            <pc:docMk/>
            <pc:sldMk cId="221023043" sldId="328"/>
            <ac:spMk id="5" creationId="{0AD5BB07-A153-451C-DEDD-62714057FE8E}"/>
          </ac:spMkLst>
        </pc:spChg>
      </pc:sldChg>
      <pc:sldChg chg="modSp mod modClrScheme chgLayout modNotesTx">
        <pc:chgData name="DeHart, Stephanie" userId="69486e51-f5a3-47fa-a1e8-d600d3da159f" providerId="ADAL" clId="{7404E17A-C343-44ED-806F-BC34B44CACF3}" dt="2025-05-06T18:45:02.438" v="1849" actId="20577"/>
        <pc:sldMkLst>
          <pc:docMk/>
          <pc:sldMk cId="1833519251" sldId="346"/>
        </pc:sldMkLst>
        <pc:spChg chg="mod ord">
          <ac:chgData name="DeHart, Stephanie" userId="69486e51-f5a3-47fa-a1e8-d600d3da159f" providerId="ADAL" clId="{7404E17A-C343-44ED-806F-BC34B44CACF3}" dt="2025-05-06T18:22:19.689" v="1509" actId="2711"/>
          <ac:spMkLst>
            <pc:docMk/>
            <pc:sldMk cId="1833519251" sldId="346"/>
            <ac:spMk id="2" creationId="{98CA4DE0-738D-41CF-9A21-360BB7C03CA3}"/>
          </ac:spMkLst>
        </pc:spChg>
        <pc:spChg chg="mod">
          <ac:chgData name="DeHart, Stephanie" userId="69486e51-f5a3-47fa-a1e8-d600d3da159f" providerId="ADAL" clId="{7404E17A-C343-44ED-806F-BC34B44CACF3}" dt="2025-05-06T16:42:13.702" v="36"/>
          <ac:spMkLst>
            <pc:docMk/>
            <pc:sldMk cId="1833519251" sldId="346"/>
            <ac:spMk id="3" creationId="{D8B0B4B1-D284-1F00-543C-95AC2B0D9CC1}"/>
          </ac:spMkLst>
        </pc:spChg>
        <pc:spChg chg="mod">
          <ac:chgData name="DeHart, Stephanie" userId="69486e51-f5a3-47fa-a1e8-d600d3da159f" providerId="ADAL" clId="{7404E17A-C343-44ED-806F-BC34B44CACF3}" dt="2025-05-06T18:25:07.989" v="1553" actId="113"/>
          <ac:spMkLst>
            <pc:docMk/>
            <pc:sldMk cId="1833519251" sldId="346"/>
            <ac:spMk id="4" creationId="{9F439CD0-DFF2-4BA8-A3C2-EC20CD666D42}"/>
          </ac:spMkLst>
        </pc:spChg>
        <pc:spChg chg="mod">
          <ac:chgData name="DeHart, Stephanie" userId="69486e51-f5a3-47fa-a1e8-d600d3da159f" providerId="ADAL" clId="{7404E17A-C343-44ED-806F-BC34B44CACF3}" dt="2025-05-06T18:39:02.589" v="1775" actId="208"/>
          <ac:spMkLst>
            <pc:docMk/>
            <pc:sldMk cId="1833519251" sldId="346"/>
            <ac:spMk id="5" creationId="{6AECD140-20CE-4739-B3FC-360460A450CC}"/>
          </ac:spMkLst>
        </pc:spChg>
        <pc:spChg chg="mod">
          <ac:chgData name="DeHart, Stephanie" userId="69486e51-f5a3-47fa-a1e8-d600d3da159f" providerId="ADAL" clId="{7404E17A-C343-44ED-806F-BC34B44CACF3}" dt="2025-05-06T18:39:07.315" v="1777" actId="208"/>
          <ac:spMkLst>
            <pc:docMk/>
            <pc:sldMk cId="1833519251" sldId="346"/>
            <ac:spMk id="6" creationId="{26A6DE97-4BE1-4BB4-A84B-727C2C13A395}"/>
          </ac:spMkLst>
        </pc:spChg>
        <pc:spChg chg="mod">
          <ac:chgData name="DeHart, Stephanie" userId="69486e51-f5a3-47fa-a1e8-d600d3da159f" providerId="ADAL" clId="{7404E17A-C343-44ED-806F-BC34B44CACF3}" dt="2025-05-06T18:36:45.955" v="1716" actId="12788"/>
          <ac:spMkLst>
            <pc:docMk/>
            <pc:sldMk cId="1833519251" sldId="346"/>
            <ac:spMk id="7" creationId="{0BCAAC14-7BF3-4C06-B523-4C388F824962}"/>
          </ac:spMkLst>
        </pc:spChg>
        <pc:spChg chg="mod">
          <ac:chgData name="DeHart, Stephanie" userId="69486e51-f5a3-47fa-a1e8-d600d3da159f" providerId="ADAL" clId="{7404E17A-C343-44ED-806F-BC34B44CACF3}" dt="2025-05-06T18:37:29.592" v="1752" actId="207"/>
          <ac:spMkLst>
            <pc:docMk/>
            <pc:sldMk cId="1833519251" sldId="346"/>
            <ac:spMk id="8" creationId="{5950BB7C-F26F-4CD9-8B1C-DAE4C9C25FA7}"/>
          </ac:spMkLst>
        </pc:spChg>
        <pc:spChg chg="mod">
          <ac:chgData name="DeHart, Stephanie" userId="69486e51-f5a3-47fa-a1e8-d600d3da159f" providerId="ADAL" clId="{7404E17A-C343-44ED-806F-BC34B44CACF3}" dt="2025-05-06T18:38:37.248" v="1756" actId="207"/>
          <ac:spMkLst>
            <pc:docMk/>
            <pc:sldMk cId="1833519251" sldId="346"/>
            <ac:spMk id="9" creationId="{48B1E784-F761-4933-97CB-DF825E540F9A}"/>
          </ac:spMkLst>
        </pc:spChg>
        <pc:spChg chg="mod">
          <ac:chgData name="DeHart, Stephanie" userId="69486e51-f5a3-47fa-a1e8-d600d3da159f" providerId="ADAL" clId="{7404E17A-C343-44ED-806F-BC34B44CACF3}" dt="2025-05-06T18:39:16.375" v="1778" actId="208"/>
          <ac:spMkLst>
            <pc:docMk/>
            <pc:sldMk cId="1833519251" sldId="346"/>
            <ac:spMk id="10" creationId="{A5CFC62A-79E9-4A41-B66B-5D9784EB5968}"/>
          </ac:spMkLst>
        </pc:spChg>
        <pc:spChg chg="mod">
          <ac:chgData name="DeHart, Stephanie" userId="69486e51-f5a3-47fa-a1e8-d600d3da159f" providerId="ADAL" clId="{7404E17A-C343-44ED-806F-BC34B44CACF3}" dt="2025-05-06T18:39:20.137" v="1779" actId="208"/>
          <ac:spMkLst>
            <pc:docMk/>
            <pc:sldMk cId="1833519251" sldId="346"/>
            <ac:spMk id="11" creationId="{65EA89AE-E0A5-44C3-8316-B58DC265C68D}"/>
          </ac:spMkLst>
        </pc:spChg>
        <pc:spChg chg="mod">
          <ac:chgData name="DeHart, Stephanie" userId="69486e51-f5a3-47fa-a1e8-d600d3da159f" providerId="ADAL" clId="{7404E17A-C343-44ED-806F-BC34B44CACF3}" dt="2025-05-06T18:40:57.379" v="1782" actId="20577"/>
          <ac:spMkLst>
            <pc:docMk/>
            <pc:sldMk cId="1833519251" sldId="346"/>
            <ac:spMk id="12" creationId="{9EF84275-AD78-4020-8E52-C7E99347BEBD}"/>
          </ac:spMkLst>
        </pc:spChg>
        <pc:spChg chg="mod ord">
          <ac:chgData name="DeHart, Stephanie" userId="69486e51-f5a3-47fa-a1e8-d600d3da159f" providerId="ADAL" clId="{7404E17A-C343-44ED-806F-BC34B44CACF3}" dt="2025-05-06T18:22:19.689" v="1509" actId="2711"/>
          <ac:spMkLst>
            <pc:docMk/>
            <pc:sldMk cId="1833519251" sldId="346"/>
            <ac:spMk id="13" creationId="{5F8FA896-ABB7-4E16-A09F-57EE583127C5}"/>
          </ac:spMkLst>
        </pc:spChg>
      </pc:sldChg>
      <pc:sldChg chg="modSp mod modClrScheme chgLayout modNotesTx">
        <pc:chgData name="DeHart, Stephanie" userId="69486e51-f5a3-47fa-a1e8-d600d3da159f" providerId="ADAL" clId="{7404E17A-C343-44ED-806F-BC34B44CACF3}" dt="2025-05-06T18:12:38.492" v="1279" actId="20577"/>
        <pc:sldMkLst>
          <pc:docMk/>
          <pc:sldMk cId="2643515378" sldId="350"/>
        </pc:sldMkLst>
        <pc:spChg chg="mod">
          <ac:chgData name="DeHart, Stephanie" userId="69486e51-f5a3-47fa-a1e8-d600d3da159f" providerId="ADAL" clId="{7404E17A-C343-44ED-806F-BC34B44CACF3}" dt="2025-05-06T16:42:13.702" v="36"/>
          <ac:spMkLst>
            <pc:docMk/>
            <pc:sldMk cId="2643515378" sldId="350"/>
            <ac:spMk id="2" creationId="{0B6B770F-D456-8108-766F-EAD06D6110D3}"/>
          </ac:spMkLst>
        </pc:spChg>
        <pc:spChg chg="mod">
          <ac:chgData name="DeHart, Stephanie" userId="69486e51-f5a3-47fa-a1e8-d600d3da159f" providerId="ADAL" clId="{7404E17A-C343-44ED-806F-BC34B44CACF3}" dt="2025-05-06T17:15:33.136" v="1021" actId="2711"/>
          <ac:spMkLst>
            <pc:docMk/>
            <pc:sldMk cId="2643515378" sldId="350"/>
            <ac:spMk id="3" creationId="{D1CFD232-1333-8EDE-5234-D1B30DFCE7A8}"/>
          </ac:spMkLst>
        </pc:spChg>
        <pc:spChg chg="mod">
          <ac:chgData name="DeHart, Stephanie" userId="69486e51-f5a3-47fa-a1e8-d600d3da159f" providerId="ADAL" clId="{7404E17A-C343-44ED-806F-BC34B44CACF3}" dt="2025-05-06T17:15:33.136" v="1021" actId="2711"/>
          <ac:spMkLst>
            <pc:docMk/>
            <pc:sldMk cId="2643515378" sldId="350"/>
            <ac:spMk id="4" creationId="{5CFF2BCC-8D03-408E-B2AA-6FEB488E3349}"/>
          </ac:spMkLst>
        </pc:spChg>
        <pc:spChg chg="mod">
          <ac:chgData name="DeHart, Stephanie" userId="69486e51-f5a3-47fa-a1e8-d600d3da159f" providerId="ADAL" clId="{7404E17A-C343-44ED-806F-BC34B44CACF3}" dt="2025-05-06T17:15:33.136" v="1021" actId="2711"/>
          <ac:spMkLst>
            <pc:docMk/>
            <pc:sldMk cId="2643515378" sldId="350"/>
            <ac:spMk id="5" creationId="{6E9CFDDB-7051-4C25-9551-C9375255B3DF}"/>
          </ac:spMkLst>
        </pc:spChg>
        <pc:spChg chg="mod ord">
          <ac:chgData name="DeHart, Stephanie" userId="69486e51-f5a3-47fa-a1e8-d600d3da159f" providerId="ADAL" clId="{7404E17A-C343-44ED-806F-BC34B44CACF3}" dt="2025-05-06T18:12:38.492" v="1279" actId="20577"/>
          <ac:spMkLst>
            <pc:docMk/>
            <pc:sldMk cId="2643515378" sldId="350"/>
            <ac:spMk id="7" creationId="{753033A7-FEF4-4174-A544-7EC58E94A209}"/>
          </ac:spMkLst>
        </pc:spChg>
        <pc:spChg chg="mod">
          <ac:chgData name="DeHart, Stephanie" userId="69486e51-f5a3-47fa-a1e8-d600d3da159f" providerId="ADAL" clId="{7404E17A-C343-44ED-806F-BC34B44CACF3}" dt="2025-05-06T17:17:21.130" v="1079" actId="12788"/>
          <ac:spMkLst>
            <pc:docMk/>
            <pc:sldMk cId="2643515378" sldId="350"/>
            <ac:spMk id="9" creationId="{0BCCABB4-E982-43A3-AB0F-2152E1EB3BC8}"/>
          </ac:spMkLst>
        </pc:spChg>
        <pc:spChg chg="mod">
          <ac:chgData name="DeHart, Stephanie" userId="69486e51-f5a3-47fa-a1e8-d600d3da159f" providerId="ADAL" clId="{7404E17A-C343-44ED-806F-BC34B44CACF3}" dt="2025-05-06T17:17:41.200" v="1100" actId="12789"/>
          <ac:spMkLst>
            <pc:docMk/>
            <pc:sldMk cId="2643515378" sldId="350"/>
            <ac:spMk id="10" creationId="{293E0DAD-74D1-4270-B1DC-189D7ED2EE2F}"/>
          </ac:spMkLst>
        </pc:spChg>
        <pc:spChg chg="mod">
          <ac:chgData name="DeHart, Stephanie" userId="69486e51-f5a3-47fa-a1e8-d600d3da159f" providerId="ADAL" clId="{7404E17A-C343-44ED-806F-BC34B44CACF3}" dt="2025-05-06T17:17:02.925" v="1061" actId="12788"/>
          <ac:spMkLst>
            <pc:docMk/>
            <pc:sldMk cId="2643515378" sldId="350"/>
            <ac:spMk id="11" creationId="{85410EF9-39D1-4219-BA62-E80CEDD1FAC1}"/>
          </ac:spMkLst>
        </pc:spChg>
        <pc:spChg chg="mod">
          <ac:chgData name="DeHart, Stephanie" userId="69486e51-f5a3-47fa-a1e8-d600d3da159f" providerId="ADAL" clId="{7404E17A-C343-44ED-806F-BC34B44CACF3}" dt="2025-05-06T17:17:21.130" v="1079" actId="12788"/>
          <ac:spMkLst>
            <pc:docMk/>
            <pc:sldMk cId="2643515378" sldId="350"/>
            <ac:spMk id="13" creationId="{E4296608-D17B-4311-AC4B-AD78E7A571EF}"/>
          </ac:spMkLst>
        </pc:spChg>
        <pc:spChg chg="mod">
          <ac:chgData name="DeHart, Stephanie" userId="69486e51-f5a3-47fa-a1e8-d600d3da159f" providerId="ADAL" clId="{7404E17A-C343-44ED-806F-BC34B44CACF3}" dt="2025-05-06T17:15:33.136" v="1021" actId="2711"/>
          <ac:spMkLst>
            <pc:docMk/>
            <pc:sldMk cId="2643515378" sldId="350"/>
            <ac:spMk id="14" creationId="{DBB3B50F-8C09-457A-B1D0-C4EFB533B60D}"/>
          </ac:spMkLst>
        </pc:spChg>
        <pc:spChg chg="mod">
          <ac:chgData name="DeHart, Stephanie" userId="69486e51-f5a3-47fa-a1e8-d600d3da159f" providerId="ADAL" clId="{7404E17A-C343-44ED-806F-BC34B44CACF3}" dt="2025-05-06T17:15:33.136" v="1021" actId="2711"/>
          <ac:spMkLst>
            <pc:docMk/>
            <pc:sldMk cId="2643515378" sldId="350"/>
            <ac:spMk id="15" creationId="{CBDD6838-79BB-49BA-A22A-ED494E29931F}"/>
          </ac:spMkLst>
        </pc:spChg>
        <pc:spChg chg="mod">
          <ac:chgData name="DeHart, Stephanie" userId="69486e51-f5a3-47fa-a1e8-d600d3da159f" providerId="ADAL" clId="{7404E17A-C343-44ED-806F-BC34B44CACF3}" dt="2025-05-06T17:15:33.136" v="1021" actId="2711"/>
          <ac:spMkLst>
            <pc:docMk/>
            <pc:sldMk cId="2643515378" sldId="350"/>
            <ac:spMk id="16" creationId="{5212773F-B87C-4A59-8AB3-299FB3A87D8F}"/>
          </ac:spMkLst>
        </pc:spChg>
        <pc:spChg chg="mod">
          <ac:chgData name="DeHart, Stephanie" userId="69486e51-f5a3-47fa-a1e8-d600d3da159f" providerId="ADAL" clId="{7404E17A-C343-44ED-806F-BC34B44CACF3}" dt="2025-05-06T17:17:30.628" v="1098" actId="12788"/>
          <ac:spMkLst>
            <pc:docMk/>
            <pc:sldMk cId="2643515378" sldId="350"/>
            <ac:spMk id="17" creationId="{E847CA78-26F0-4CD3-89DF-DD4343D5212F}"/>
          </ac:spMkLst>
        </pc:spChg>
        <pc:spChg chg="mod">
          <ac:chgData name="DeHart, Stephanie" userId="69486e51-f5a3-47fa-a1e8-d600d3da159f" providerId="ADAL" clId="{7404E17A-C343-44ED-806F-BC34B44CACF3}" dt="2025-05-06T17:17:37.322" v="1099" actId="12789"/>
          <ac:spMkLst>
            <pc:docMk/>
            <pc:sldMk cId="2643515378" sldId="350"/>
            <ac:spMk id="18" creationId="{0CF4ADD0-BE01-482C-AE25-2711B3BBD9AC}"/>
          </ac:spMkLst>
        </pc:spChg>
        <pc:spChg chg="mod">
          <ac:chgData name="DeHart, Stephanie" userId="69486e51-f5a3-47fa-a1e8-d600d3da159f" providerId="ADAL" clId="{7404E17A-C343-44ED-806F-BC34B44CACF3}" dt="2025-05-06T17:16:53.348" v="1046" actId="12788"/>
          <ac:spMkLst>
            <pc:docMk/>
            <pc:sldMk cId="2643515378" sldId="350"/>
            <ac:spMk id="19" creationId="{F21EF046-E417-43F2-94C7-F594E97638BC}"/>
          </ac:spMkLst>
        </pc:spChg>
        <pc:spChg chg="mod">
          <ac:chgData name="DeHart, Stephanie" userId="69486e51-f5a3-47fa-a1e8-d600d3da159f" providerId="ADAL" clId="{7404E17A-C343-44ED-806F-BC34B44CACF3}" dt="2025-05-06T17:17:30.628" v="1098" actId="12788"/>
          <ac:spMkLst>
            <pc:docMk/>
            <pc:sldMk cId="2643515378" sldId="350"/>
            <ac:spMk id="20" creationId="{713F2DEF-8217-4A38-A6A4-D12E25B3993E}"/>
          </ac:spMkLst>
        </pc:spChg>
        <pc:spChg chg="mod">
          <ac:chgData name="DeHart, Stephanie" userId="69486e51-f5a3-47fa-a1e8-d600d3da159f" providerId="ADAL" clId="{7404E17A-C343-44ED-806F-BC34B44CACF3}" dt="2025-05-06T17:15:33.136" v="1021" actId="2711"/>
          <ac:spMkLst>
            <pc:docMk/>
            <pc:sldMk cId="2643515378" sldId="350"/>
            <ac:spMk id="21" creationId="{266991D7-869C-441F-ADDB-4259BD4C67A5}"/>
          </ac:spMkLst>
        </pc:spChg>
        <pc:spChg chg="mod">
          <ac:chgData name="DeHart, Stephanie" userId="69486e51-f5a3-47fa-a1e8-d600d3da159f" providerId="ADAL" clId="{7404E17A-C343-44ED-806F-BC34B44CACF3}" dt="2025-05-06T17:15:33.136" v="1021" actId="2711"/>
          <ac:spMkLst>
            <pc:docMk/>
            <pc:sldMk cId="2643515378" sldId="350"/>
            <ac:spMk id="22" creationId="{D800F7EC-DE82-4BC0-9923-9DFC2323A133}"/>
          </ac:spMkLst>
        </pc:spChg>
        <pc:spChg chg="mod">
          <ac:chgData name="DeHart, Stephanie" userId="69486e51-f5a3-47fa-a1e8-d600d3da159f" providerId="ADAL" clId="{7404E17A-C343-44ED-806F-BC34B44CACF3}" dt="2025-05-06T17:17:02.925" v="1061" actId="12788"/>
          <ac:spMkLst>
            <pc:docMk/>
            <pc:sldMk cId="2643515378" sldId="350"/>
            <ac:spMk id="23" creationId="{68D73EA8-7AA6-478E-8071-1930CF373AC9}"/>
          </ac:spMkLst>
        </pc:spChg>
        <pc:spChg chg="mod">
          <ac:chgData name="DeHart, Stephanie" userId="69486e51-f5a3-47fa-a1e8-d600d3da159f" providerId="ADAL" clId="{7404E17A-C343-44ED-806F-BC34B44CACF3}" dt="2025-05-06T17:16:53.348" v="1046" actId="12788"/>
          <ac:spMkLst>
            <pc:docMk/>
            <pc:sldMk cId="2643515378" sldId="350"/>
            <ac:spMk id="24" creationId="{F7306121-F57D-4BF0-AFA7-BC15075FC9C9}"/>
          </ac:spMkLst>
        </pc:spChg>
        <pc:spChg chg="mod">
          <ac:chgData name="DeHart, Stephanie" userId="69486e51-f5a3-47fa-a1e8-d600d3da159f" providerId="ADAL" clId="{7404E17A-C343-44ED-806F-BC34B44CACF3}" dt="2025-05-06T17:17:41.200" v="1100" actId="12789"/>
          <ac:spMkLst>
            <pc:docMk/>
            <pc:sldMk cId="2643515378" sldId="350"/>
            <ac:spMk id="25" creationId="{ABE3CB3D-A11D-4704-88A7-3F54F36F608D}"/>
          </ac:spMkLst>
        </pc:spChg>
        <pc:spChg chg="mod">
          <ac:chgData name="DeHart, Stephanie" userId="69486e51-f5a3-47fa-a1e8-d600d3da159f" providerId="ADAL" clId="{7404E17A-C343-44ED-806F-BC34B44CACF3}" dt="2025-05-06T17:17:37.322" v="1099" actId="12789"/>
          <ac:spMkLst>
            <pc:docMk/>
            <pc:sldMk cId="2643515378" sldId="350"/>
            <ac:spMk id="26" creationId="{C891F45E-1D4D-4696-8B01-42F61A12BCE8}"/>
          </ac:spMkLst>
        </pc:spChg>
        <pc:spChg chg="mod">
          <ac:chgData name="DeHart, Stephanie" userId="69486e51-f5a3-47fa-a1e8-d600d3da159f" providerId="ADAL" clId="{7404E17A-C343-44ED-806F-BC34B44CACF3}" dt="2025-05-06T17:16:53.348" v="1046" actId="12788"/>
          <ac:spMkLst>
            <pc:docMk/>
            <pc:sldMk cId="2643515378" sldId="350"/>
            <ac:spMk id="29" creationId="{D1DEC684-6DE7-4C3E-B40F-1BADFCA2A598}"/>
          </ac:spMkLst>
        </pc:spChg>
      </pc:sldChg>
      <pc:sldChg chg="modSp mod modClrScheme chgLayout modNotesTx">
        <pc:chgData name="DeHart, Stephanie" userId="69486e51-f5a3-47fa-a1e8-d600d3da159f" providerId="ADAL" clId="{7404E17A-C343-44ED-806F-BC34B44CACF3}" dt="2025-05-08T16:22:05.478" v="5209" actId="1036"/>
        <pc:sldMkLst>
          <pc:docMk/>
          <pc:sldMk cId="294081192" sldId="357"/>
        </pc:sldMkLst>
        <pc:spChg chg="mod ord">
          <ac:chgData name="DeHart, Stephanie" userId="69486e51-f5a3-47fa-a1e8-d600d3da159f" providerId="ADAL" clId="{7404E17A-C343-44ED-806F-BC34B44CACF3}" dt="2025-05-06T18:14:10.573" v="1304" actId="20577"/>
          <ac:spMkLst>
            <pc:docMk/>
            <pc:sldMk cId="294081192" sldId="357"/>
            <ac:spMk id="2" creationId="{BF75C49A-C140-4F44-A078-5D8D790C185D}"/>
          </ac:spMkLst>
        </pc:spChg>
        <pc:spChg chg="mod ord">
          <ac:chgData name="DeHart, Stephanie" userId="69486e51-f5a3-47fa-a1e8-d600d3da159f" providerId="ADAL" clId="{7404E17A-C343-44ED-806F-BC34B44CACF3}" dt="2025-05-08T16:22:05.478" v="5209" actId="1036"/>
          <ac:spMkLst>
            <pc:docMk/>
            <pc:sldMk cId="294081192" sldId="357"/>
            <ac:spMk id="3" creationId="{EDBF4F5C-2FA3-47FA-8312-21C2F2EA6AA0}"/>
          </ac:spMkLst>
        </pc:spChg>
        <pc:spChg chg="mod ord">
          <ac:chgData name="DeHart, Stephanie" userId="69486e51-f5a3-47fa-a1e8-d600d3da159f" providerId="ADAL" clId="{7404E17A-C343-44ED-806F-BC34B44CACF3}" dt="2025-05-08T16:22:05.478" v="5209" actId="1036"/>
          <ac:spMkLst>
            <pc:docMk/>
            <pc:sldMk cId="294081192" sldId="357"/>
            <ac:spMk id="4" creationId="{84471624-3060-4D55-A85E-EADEAC5A25C9}"/>
          </ac:spMkLst>
        </pc:spChg>
        <pc:spChg chg="mod">
          <ac:chgData name="DeHart, Stephanie" userId="69486e51-f5a3-47fa-a1e8-d600d3da159f" providerId="ADAL" clId="{7404E17A-C343-44ED-806F-BC34B44CACF3}" dt="2025-05-06T16:42:13.702" v="36"/>
          <ac:spMkLst>
            <pc:docMk/>
            <pc:sldMk cId="294081192" sldId="357"/>
            <ac:spMk id="5" creationId="{EBDC7F36-7730-912F-C52D-8EFAD672A7C4}"/>
          </ac:spMkLst>
        </pc:spChg>
        <pc:spChg chg="mod">
          <ac:chgData name="DeHart, Stephanie" userId="69486e51-f5a3-47fa-a1e8-d600d3da159f" providerId="ADAL" clId="{7404E17A-C343-44ED-806F-BC34B44CACF3}" dt="2025-05-08T16:21:40.276" v="5182" actId="1037"/>
          <ac:spMkLst>
            <pc:docMk/>
            <pc:sldMk cId="294081192" sldId="357"/>
            <ac:spMk id="6" creationId="{66F2C494-4E9C-41D4-BB42-CD8961E4DCF0}"/>
          </ac:spMkLst>
        </pc:spChg>
        <pc:spChg chg="mod">
          <ac:chgData name="DeHart, Stephanie" userId="69486e51-f5a3-47fa-a1e8-d600d3da159f" providerId="ADAL" clId="{7404E17A-C343-44ED-806F-BC34B44CACF3}" dt="2025-05-08T16:21:44.304" v="5185" actId="1038"/>
          <ac:spMkLst>
            <pc:docMk/>
            <pc:sldMk cId="294081192" sldId="357"/>
            <ac:spMk id="7" creationId="{69C78EBE-1DA4-477F-A0CD-1A8CBD848C7F}"/>
          </ac:spMkLst>
        </pc:spChg>
        <pc:spChg chg="mod ord">
          <ac:chgData name="DeHart, Stephanie" userId="69486e51-f5a3-47fa-a1e8-d600d3da159f" providerId="ADAL" clId="{7404E17A-C343-44ED-806F-BC34B44CACF3}" dt="2025-05-06T18:11:05.563" v="1229" actId="700"/>
          <ac:spMkLst>
            <pc:docMk/>
            <pc:sldMk cId="294081192" sldId="357"/>
            <ac:spMk id="8" creationId="{CAC23196-DB5F-4897-BB0E-B0A9F109E8D7}"/>
          </ac:spMkLst>
        </pc:spChg>
      </pc:sldChg>
      <pc:sldChg chg="modSp mod modClrScheme chgLayout modNotesTx">
        <pc:chgData name="DeHart, Stephanie" userId="69486e51-f5a3-47fa-a1e8-d600d3da159f" providerId="ADAL" clId="{7404E17A-C343-44ED-806F-BC34B44CACF3}" dt="2025-05-06T18:23:32.309" v="1515" actId="20577"/>
        <pc:sldMkLst>
          <pc:docMk/>
          <pc:sldMk cId="4022730010" sldId="361"/>
        </pc:sldMkLst>
        <pc:spChg chg="mod ord">
          <ac:chgData name="DeHart, Stephanie" userId="69486e51-f5a3-47fa-a1e8-d600d3da159f" providerId="ADAL" clId="{7404E17A-C343-44ED-806F-BC34B44CACF3}" dt="2025-05-06T18:21:00.712" v="1461" actId="2711"/>
          <ac:spMkLst>
            <pc:docMk/>
            <pc:sldMk cId="4022730010" sldId="361"/>
            <ac:spMk id="2" creationId="{8BA6118D-F8B2-4820-BE85-35668FB27EAB}"/>
          </ac:spMkLst>
        </pc:spChg>
        <pc:spChg chg="mod ord">
          <ac:chgData name="DeHart, Stephanie" userId="69486e51-f5a3-47fa-a1e8-d600d3da159f" providerId="ADAL" clId="{7404E17A-C343-44ED-806F-BC34B44CACF3}" dt="2025-05-06T18:21:00.712" v="1461" actId="2711"/>
          <ac:spMkLst>
            <pc:docMk/>
            <pc:sldMk cId="4022730010" sldId="361"/>
            <ac:spMk id="3" creationId="{BCF5D2E3-1E6D-4F69-BA4C-C9E640C13756}"/>
          </ac:spMkLst>
        </pc:spChg>
        <pc:spChg chg="mod">
          <ac:chgData name="DeHart, Stephanie" userId="69486e51-f5a3-47fa-a1e8-d600d3da159f" providerId="ADAL" clId="{7404E17A-C343-44ED-806F-BC34B44CACF3}" dt="2025-05-06T16:42:13.702" v="36"/>
          <ac:spMkLst>
            <pc:docMk/>
            <pc:sldMk cId="4022730010" sldId="361"/>
            <ac:spMk id="5" creationId="{96B08FCE-932C-3685-0EAA-01C4C3AAECCA}"/>
          </ac:spMkLst>
        </pc:spChg>
        <pc:spChg chg="mod">
          <ac:chgData name="DeHart, Stephanie" userId="69486e51-f5a3-47fa-a1e8-d600d3da159f" providerId="ADAL" clId="{7404E17A-C343-44ED-806F-BC34B44CACF3}" dt="2025-05-06T18:21:00.712" v="1461" actId="2711"/>
          <ac:spMkLst>
            <pc:docMk/>
            <pc:sldMk cId="4022730010" sldId="361"/>
            <ac:spMk id="9" creationId="{D53ACC5D-399D-4E8E-A17A-1689EE411B43}"/>
          </ac:spMkLst>
        </pc:spChg>
        <pc:spChg chg="mod">
          <ac:chgData name="DeHart, Stephanie" userId="69486e51-f5a3-47fa-a1e8-d600d3da159f" providerId="ADAL" clId="{7404E17A-C343-44ED-806F-BC34B44CACF3}" dt="2025-05-06T18:21:00.712" v="1461" actId="2711"/>
          <ac:spMkLst>
            <pc:docMk/>
            <pc:sldMk cId="4022730010" sldId="361"/>
            <ac:spMk id="10" creationId="{39545170-AEDE-4892-A0D5-7CA34969F207}"/>
          </ac:spMkLst>
        </pc:spChg>
        <pc:spChg chg="mod">
          <ac:chgData name="DeHart, Stephanie" userId="69486e51-f5a3-47fa-a1e8-d600d3da159f" providerId="ADAL" clId="{7404E17A-C343-44ED-806F-BC34B44CACF3}" dt="2025-05-06T18:21:00.712" v="1461" actId="2711"/>
          <ac:spMkLst>
            <pc:docMk/>
            <pc:sldMk cId="4022730010" sldId="361"/>
            <ac:spMk id="11" creationId="{F3C14CF1-709F-489B-8C3B-A2CA90B73E22}"/>
          </ac:spMkLst>
        </pc:spChg>
        <pc:spChg chg="mod">
          <ac:chgData name="DeHart, Stephanie" userId="69486e51-f5a3-47fa-a1e8-d600d3da159f" providerId="ADAL" clId="{7404E17A-C343-44ED-806F-BC34B44CACF3}" dt="2025-05-06T18:21:00.712" v="1461" actId="2711"/>
          <ac:spMkLst>
            <pc:docMk/>
            <pc:sldMk cId="4022730010" sldId="361"/>
            <ac:spMk id="14" creationId="{5B502CAE-A6A1-4674-BBE5-9EC74FC6C0E2}"/>
          </ac:spMkLst>
        </pc:spChg>
        <pc:spChg chg="mod">
          <ac:chgData name="DeHart, Stephanie" userId="69486e51-f5a3-47fa-a1e8-d600d3da159f" providerId="ADAL" clId="{7404E17A-C343-44ED-806F-BC34B44CACF3}" dt="2025-05-06T18:21:00.712" v="1461" actId="2711"/>
          <ac:spMkLst>
            <pc:docMk/>
            <pc:sldMk cId="4022730010" sldId="361"/>
            <ac:spMk id="15" creationId="{48F20326-1DA6-4CAC-AC78-62155581E601}"/>
          </ac:spMkLst>
        </pc:spChg>
        <pc:spChg chg="mod">
          <ac:chgData name="DeHart, Stephanie" userId="69486e51-f5a3-47fa-a1e8-d600d3da159f" providerId="ADAL" clId="{7404E17A-C343-44ED-806F-BC34B44CACF3}" dt="2025-05-06T18:21:00.712" v="1461" actId="2711"/>
          <ac:spMkLst>
            <pc:docMk/>
            <pc:sldMk cId="4022730010" sldId="361"/>
            <ac:spMk id="16" creationId="{3761A26B-35B0-4F21-AA9E-D1D003A0A2A0}"/>
          </ac:spMkLst>
        </pc:spChg>
        <pc:spChg chg="mod">
          <ac:chgData name="DeHart, Stephanie" userId="69486e51-f5a3-47fa-a1e8-d600d3da159f" providerId="ADAL" clId="{7404E17A-C343-44ED-806F-BC34B44CACF3}" dt="2025-05-06T18:21:00.712" v="1461" actId="2711"/>
          <ac:spMkLst>
            <pc:docMk/>
            <pc:sldMk cId="4022730010" sldId="361"/>
            <ac:spMk id="17" creationId="{36B3A281-1DBB-4756-996A-A46477F7B835}"/>
          </ac:spMkLst>
        </pc:spChg>
        <pc:spChg chg="mod">
          <ac:chgData name="DeHart, Stephanie" userId="69486e51-f5a3-47fa-a1e8-d600d3da159f" providerId="ADAL" clId="{7404E17A-C343-44ED-806F-BC34B44CACF3}" dt="2025-05-06T18:21:00.712" v="1461" actId="2711"/>
          <ac:spMkLst>
            <pc:docMk/>
            <pc:sldMk cId="4022730010" sldId="361"/>
            <ac:spMk id="19" creationId="{C3032136-A586-4B3D-91F1-31A57FE9FC7C}"/>
          </ac:spMkLst>
        </pc:spChg>
        <pc:spChg chg="mod">
          <ac:chgData name="DeHart, Stephanie" userId="69486e51-f5a3-47fa-a1e8-d600d3da159f" providerId="ADAL" clId="{7404E17A-C343-44ED-806F-BC34B44CACF3}" dt="2025-05-06T18:21:00.712" v="1461" actId="2711"/>
          <ac:spMkLst>
            <pc:docMk/>
            <pc:sldMk cId="4022730010" sldId="361"/>
            <ac:spMk id="20" creationId="{C73812E5-5F70-4B17-B273-7A50DBB05776}"/>
          </ac:spMkLst>
        </pc:spChg>
        <pc:spChg chg="mod">
          <ac:chgData name="DeHart, Stephanie" userId="69486e51-f5a3-47fa-a1e8-d600d3da159f" providerId="ADAL" clId="{7404E17A-C343-44ED-806F-BC34B44CACF3}" dt="2025-05-06T18:21:00.712" v="1461" actId="2711"/>
          <ac:spMkLst>
            <pc:docMk/>
            <pc:sldMk cId="4022730010" sldId="361"/>
            <ac:spMk id="22" creationId="{A0FB4F82-9804-4345-9521-F01F1526DBB5}"/>
          </ac:spMkLst>
        </pc:spChg>
        <pc:spChg chg="mod">
          <ac:chgData name="DeHart, Stephanie" userId="69486e51-f5a3-47fa-a1e8-d600d3da159f" providerId="ADAL" clId="{7404E17A-C343-44ED-806F-BC34B44CACF3}" dt="2025-05-06T18:21:00.712" v="1461" actId="2711"/>
          <ac:spMkLst>
            <pc:docMk/>
            <pc:sldMk cId="4022730010" sldId="361"/>
            <ac:spMk id="23" creationId="{1322556A-E272-4B88-82DB-1BFA6B75CCA3}"/>
          </ac:spMkLst>
        </pc:spChg>
        <pc:cxnChg chg="mod">
          <ac:chgData name="DeHart, Stephanie" userId="69486e51-f5a3-47fa-a1e8-d600d3da159f" providerId="ADAL" clId="{7404E17A-C343-44ED-806F-BC34B44CACF3}" dt="2025-05-06T18:21:00.712" v="1461" actId="2711"/>
          <ac:cxnSpMkLst>
            <pc:docMk/>
            <pc:sldMk cId="4022730010" sldId="361"/>
            <ac:cxnSpMk id="12" creationId="{D3B0A4C5-32EB-4AB0-85FD-2C7A80B14732}"/>
          </ac:cxnSpMkLst>
        </pc:cxnChg>
        <pc:cxnChg chg="mod">
          <ac:chgData name="DeHart, Stephanie" userId="69486e51-f5a3-47fa-a1e8-d600d3da159f" providerId="ADAL" clId="{7404E17A-C343-44ED-806F-BC34B44CACF3}" dt="2025-05-06T18:21:00.712" v="1461" actId="2711"/>
          <ac:cxnSpMkLst>
            <pc:docMk/>
            <pc:sldMk cId="4022730010" sldId="361"/>
            <ac:cxnSpMk id="13" creationId="{925936C6-580A-4928-9BB6-4F698DA0406E}"/>
          </ac:cxnSpMkLst>
        </pc:cxnChg>
      </pc:sldChg>
      <pc:sldChg chg="addSp delSp modSp mod modClrScheme modAnim chgLayout">
        <pc:chgData name="DeHart, Stephanie" userId="69486e51-f5a3-47fa-a1e8-d600d3da159f" providerId="ADAL" clId="{7404E17A-C343-44ED-806F-BC34B44CACF3}" dt="2025-05-16T19:40:03.523" v="14174"/>
        <pc:sldMkLst>
          <pc:docMk/>
          <pc:sldMk cId="250194492" sldId="362"/>
        </pc:sldMkLst>
        <pc:spChg chg="mod">
          <ac:chgData name="DeHart, Stephanie" userId="69486e51-f5a3-47fa-a1e8-d600d3da159f" providerId="ADAL" clId="{7404E17A-C343-44ED-806F-BC34B44CACF3}" dt="2025-05-06T16:42:13.702" v="36"/>
          <ac:spMkLst>
            <pc:docMk/>
            <pc:sldMk cId="250194492" sldId="362"/>
            <ac:spMk id="2" creationId="{DE1B1C36-7631-5076-8EC3-6AD8BA91C14C}"/>
          </ac:spMkLst>
        </pc:spChg>
        <pc:spChg chg="del">
          <ac:chgData name="DeHart, Stephanie" userId="69486e51-f5a3-47fa-a1e8-d600d3da159f" providerId="ADAL" clId="{7404E17A-C343-44ED-806F-BC34B44CACF3}" dt="2025-05-09T18:09:35.409" v="12745" actId="478"/>
          <ac:spMkLst>
            <pc:docMk/>
            <pc:sldMk cId="250194492" sldId="362"/>
            <ac:spMk id="3" creationId="{3E06B551-0854-5FA5-B2E7-5DA21799045A}"/>
          </ac:spMkLst>
        </pc:spChg>
        <pc:spChg chg="mod ord">
          <ac:chgData name="DeHart, Stephanie" userId="69486e51-f5a3-47fa-a1e8-d600d3da159f" providerId="ADAL" clId="{7404E17A-C343-44ED-806F-BC34B44CACF3}" dt="2025-05-09T18:09:40.603" v="12748" actId="700"/>
          <ac:spMkLst>
            <pc:docMk/>
            <pc:sldMk cId="250194492" sldId="362"/>
            <ac:spMk id="4" creationId="{161A8946-FE03-41DE-87D0-8C8C80AE532E}"/>
          </ac:spMkLst>
        </pc:spChg>
        <pc:spChg chg="add del mod ord">
          <ac:chgData name="DeHart, Stephanie" userId="69486e51-f5a3-47fa-a1e8-d600d3da159f" providerId="ADAL" clId="{7404E17A-C343-44ED-806F-BC34B44CACF3}" dt="2025-05-09T18:09:40.603" v="12748" actId="700"/>
          <ac:spMkLst>
            <pc:docMk/>
            <pc:sldMk cId="250194492" sldId="362"/>
            <ac:spMk id="6" creationId="{C2877A0D-68A0-407B-83DC-A22AE13809DD}"/>
          </ac:spMkLst>
        </pc:spChg>
        <pc:spChg chg="add mod ord">
          <ac:chgData name="DeHart, Stephanie" userId="69486e51-f5a3-47fa-a1e8-d600d3da159f" providerId="ADAL" clId="{7404E17A-C343-44ED-806F-BC34B44CACF3}" dt="2025-05-09T18:09:44.140" v="12761" actId="20577"/>
          <ac:spMkLst>
            <pc:docMk/>
            <pc:sldMk cId="250194492" sldId="362"/>
            <ac:spMk id="7" creationId="{6DFCDA47-B3DD-4522-B283-6BFEAA16C912}"/>
          </ac:spMkLst>
        </pc:spChg>
        <pc:spChg chg="mod">
          <ac:chgData name="DeHart, Stephanie" userId="69486e51-f5a3-47fa-a1e8-d600d3da159f" providerId="ADAL" clId="{7404E17A-C343-44ED-806F-BC34B44CACF3}" dt="2025-05-09T18:09:50.760" v="12762" actId="2711"/>
          <ac:spMkLst>
            <pc:docMk/>
            <pc:sldMk cId="250194492" sldId="362"/>
            <ac:spMk id="10" creationId="{293E0DAD-74D1-4270-B1DC-189D7ED2EE2F}"/>
          </ac:spMkLst>
        </pc:spChg>
        <pc:spChg chg="mod">
          <ac:chgData name="DeHart, Stephanie" userId="69486e51-f5a3-47fa-a1e8-d600d3da159f" providerId="ADAL" clId="{7404E17A-C343-44ED-806F-BC34B44CACF3}" dt="2025-05-09T18:09:50.760" v="12762" actId="2711"/>
          <ac:spMkLst>
            <pc:docMk/>
            <pc:sldMk cId="250194492" sldId="362"/>
            <ac:spMk id="11" creationId="{85410EF9-39D1-4219-BA62-E80CEDD1FAC1}"/>
          </ac:spMkLst>
        </pc:spChg>
        <pc:spChg chg="mod">
          <ac:chgData name="DeHart, Stephanie" userId="69486e51-f5a3-47fa-a1e8-d600d3da159f" providerId="ADAL" clId="{7404E17A-C343-44ED-806F-BC34B44CACF3}" dt="2025-05-09T18:09:50.760" v="12762" actId="2711"/>
          <ac:spMkLst>
            <pc:docMk/>
            <pc:sldMk cId="250194492" sldId="362"/>
            <ac:spMk id="14" creationId="{DBB3B50F-8C09-457A-B1D0-C4EFB533B60D}"/>
          </ac:spMkLst>
        </pc:spChg>
        <pc:spChg chg="mod">
          <ac:chgData name="DeHart, Stephanie" userId="69486e51-f5a3-47fa-a1e8-d600d3da159f" providerId="ADAL" clId="{7404E17A-C343-44ED-806F-BC34B44CACF3}" dt="2025-05-09T18:09:50.760" v="12762" actId="2711"/>
          <ac:spMkLst>
            <pc:docMk/>
            <pc:sldMk cId="250194492" sldId="362"/>
            <ac:spMk id="15" creationId="{CBDD6838-79BB-49BA-A22A-ED494E29931F}"/>
          </ac:spMkLst>
        </pc:spChg>
        <pc:spChg chg="mod">
          <ac:chgData name="DeHart, Stephanie" userId="69486e51-f5a3-47fa-a1e8-d600d3da159f" providerId="ADAL" clId="{7404E17A-C343-44ED-806F-BC34B44CACF3}" dt="2025-05-09T18:09:50.760" v="12762" actId="2711"/>
          <ac:spMkLst>
            <pc:docMk/>
            <pc:sldMk cId="250194492" sldId="362"/>
            <ac:spMk id="31" creationId="{96B2B0A6-52D9-D144-9221-042A0D11360C}"/>
          </ac:spMkLst>
        </pc:spChg>
        <pc:spChg chg="mod">
          <ac:chgData name="DeHart, Stephanie" userId="69486e51-f5a3-47fa-a1e8-d600d3da159f" providerId="ADAL" clId="{7404E17A-C343-44ED-806F-BC34B44CACF3}" dt="2025-05-16T19:39:37.002" v="14169" actId="1035"/>
          <ac:spMkLst>
            <pc:docMk/>
            <pc:sldMk cId="250194492" sldId="362"/>
            <ac:spMk id="33" creationId="{56AE5656-EE78-B446-8520-17C7B8DDF64B}"/>
          </ac:spMkLst>
        </pc:spChg>
        <pc:spChg chg="mod">
          <ac:chgData name="DeHart, Stephanie" userId="69486e51-f5a3-47fa-a1e8-d600d3da159f" providerId="ADAL" clId="{7404E17A-C343-44ED-806F-BC34B44CACF3}" dt="2025-05-16T19:39:37.002" v="14169" actId="1035"/>
          <ac:spMkLst>
            <pc:docMk/>
            <pc:sldMk cId="250194492" sldId="362"/>
            <ac:spMk id="35" creationId="{F078DE3D-E0CC-C145-BFC0-CAAE0829062D}"/>
          </ac:spMkLst>
        </pc:spChg>
        <pc:spChg chg="mod">
          <ac:chgData name="DeHart, Stephanie" userId="69486e51-f5a3-47fa-a1e8-d600d3da159f" providerId="ADAL" clId="{7404E17A-C343-44ED-806F-BC34B44CACF3}" dt="2025-05-16T19:39:37.002" v="14169" actId="1035"/>
          <ac:spMkLst>
            <pc:docMk/>
            <pc:sldMk cId="250194492" sldId="362"/>
            <ac:spMk id="36" creationId="{40163652-2565-3E47-BEA1-89DE8DBB6BED}"/>
          </ac:spMkLst>
        </pc:spChg>
        <pc:spChg chg="mod">
          <ac:chgData name="DeHart, Stephanie" userId="69486e51-f5a3-47fa-a1e8-d600d3da159f" providerId="ADAL" clId="{7404E17A-C343-44ED-806F-BC34B44CACF3}" dt="2025-05-16T19:39:37.002" v="14169" actId="1035"/>
          <ac:spMkLst>
            <pc:docMk/>
            <pc:sldMk cId="250194492" sldId="362"/>
            <ac:spMk id="41" creationId="{141C4075-84D1-9646-A55D-D89E4FFA3A09}"/>
          </ac:spMkLst>
        </pc:spChg>
        <pc:spChg chg="del">
          <ac:chgData name="DeHart, Stephanie" userId="69486e51-f5a3-47fa-a1e8-d600d3da159f" providerId="ADAL" clId="{7404E17A-C343-44ED-806F-BC34B44CACF3}" dt="2025-05-09T18:09:37.742" v="12747" actId="478"/>
          <ac:spMkLst>
            <pc:docMk/>
            <pc:sldMk cId="250194492" sldId="362"/>
            <ac:spMk id="45" creationId="{19E1453C-FD47-2541-9D31-7B393F02E369}"/>
          </ac:spMkLst>
        </pc:spChg>
        <pc:spChg chg="mod">
          <ac:chgData name="DeHart, Stephanie" userId="69486e51-f5a3-47fa-a1e8-d600d3da159f" providerId="ADAL" clId="{7404E17A-C343-44ED-806F-BC34B44CACF3}" dt="2025-05-16T19:39:41.638" v="14171" actId="1036"/>
          <ac:spMkLst>
            <pc:docMk/>
            <pc:sldMk cId="250194492" sldId="362"/>
            <ac:spMk id="51" creationId="{C97572A5-A1E5-A643-BE9E-0A525E9E24D6}"/>
          </ac:spMkLst>
        </pc:spChg>
        <pc:cxnChg chg="mod">
          <ac:chgData name="DeHart, Stephanie" userId="69486e51-f5a3-47fa-a1e8-d600d3da159f" providerId="ADAL" clId="{7404E17A-C343-44ED-806F-BC34B44CACF3}" dt="2025-05-16T19:39:37.002" v="14169" actId="1035"/>
          <ac:cxnSpMkLst>
            <pc:docMk/>
            <pc:sldMk cId="250194492" sldId="362"/>
            <ac:cxnSpMk id="5" creationId="{4E570176-3914-A142-8747-260369C6C4FB}"/>
          </ac:cxnSpMkLst>
        </pc:cxnChg>
        <pc:cxnChg chg="mod">
          <ac:chgData name="DeHart, Stephanie" userId="69486e51-f5a3-47fa-a1e8-d600d3da159f" providerId="ADAL" clId="{7404E17A-C343-44ED-806F-BC34B44CACF3}" dt="2025-05-16T19:39:37.002" v="14169" actId="1035"/>
          <ac:cxnSpMkLst>
            <pc:docMk/>
            <pc:sldMk cId="250194492" sldId="362"/>
            <ac:cxnSpMk id="38" creationId="{DC8822BA-5214-3245-BFDF-D447ABB99C2E}"/>
          </ac:cxnSpMkLst>
        </pc:cxnChg>
      </pc:sldChg>
      <pc:sldChg chg="modSp del">
        <pc:chgData name="DeHart, Stephanie" userId="69486e51-f5a3-47fa-a1e8-d600d3da159f" providerId="ADAL" clId="{7404E17A-C343-44ED-806F-BC34B44CACF3}" dt="2025-05-06T17:03:55.445" v="860" actId="47"/>
        <pc:sldMkLst>
          <pc:docMk/>
          <pc:sldMk cId="2270378709" sldId="364"/>
        </pc:sldMkLst>
        <pc:spChg chg="mod">
          <ac:chgData name="DeHart, Stephanie" userId="69486e51-f5a3-47fa-a1e8-d600d3da159f" providerId="ADAL" clId="{7404E17A-C343-44ED-806F-BC34B44CACF3}" dt="2025-05-06T16:42:13.702" v="36"/>
          <ac:spMkLst>
            <pc:docMk/>
            <pc:sldMk cId="2270378709" sldId="364"/>
            <ac:spMk id="435" creationId="{00000000-0000-0000-0000-000000000000}"/>
          </ac:spMkLst>
        </pc:spChg>
      </pc:sldChg>
      <pc:sldChg chg="modSp del">
        <pc:chgData name="DeHart, Stephanie" userId="69486e51-f5a3-47fa-a1e8-d600d3da159f" providerId="ADAL" clId="{7404E17A-C343-44ED-806F-BC34B44CACF3}" dt="2025-05-06T17:04:04.339" v="862" actId="47"/>
        <pc:sldMkLst>
          <pc:docMk/>
          <pc:sldMk cId="3071099610" sldId="365"/>
        </pc:sldMkLst>
        <pc:spChg chg="mod">
          <ac:chgData name="DeHart, Stephanie" userId="69486e51-f5a3-47fa-a1e8-d600d3da159f" providerId="ADAL" clId="{7404E17A-C343-44ED-806F-BC34B44CACF3}" dt="2025-05-06T16:42:13.702" v="36"/>
          <ac:spMkLst>
            <pc:docMk/>
            <pc:sldMk cId="3071099610" sldId="365"/>
            <ac:spMk id="435" creationId="{00000000-0000-0000-0000-000000000000}"/>
          </ac:spMkLst>
        </pc:spChg>
      </pc:sldChg>
      <pc:sldChg chg="modSp del">
        <pc:chgData name="DeHart, Stephanie" userId="69486e51-f5a3-47fa-a1e8-d600d3da159f" providerId="ADAL" clId="{7404E17A-C343-44ED-806F-BC34B44CACF3}" dt="2025-05-06T17:04:59.688" v="911" actId="47"/>
        <pc:sldMkLst>
          <pc:docMk/>
          <pc:sldMk cId="1541964241" sldId="366"/>
        </pc:sldMkLst>
        <pc:spChg chg="mod">
          <ac:chgData name="DeHart, Stephanie" userId="69486e51-f5a3-47fa-a1e8-d600d3da159f" providerId="ADAL" clId="{7404E17A-C343-44ED-806F-BC34B44CACF3}" dt="2025-05-06T16:42:13.702" v="36"/>
          <ac:spMkLst>
            <pc:docMk/>
            <pc:sldMk cId="1541964241" sldId="366"/>
            <ac:spMk id="435" creationId="{00000000-0000-0000-0000-000000000000}"/>
          </ac:spMkLst>
        </pc:spChg>
      </pc:sldChg>
      <pc:sldChg chg="modSp del">
        <pc:chgData name="DeHart, Stephanie" userId="69486e51-f5a3-47fa-a1e8-d600d3da159f" providerId="ADAL" clId="{7404E17A-C343-44ED-806F-BC34B44CACF3}" dt="2025-05-06T17:05:18.632" v="929" actId="47"/>
        <pc:sldMkLst>
          <pc:docMk/>
          <pc:sldMk cId="1158495286" sldId="367"/>
        </pc:sldMkLst>
        <pc:spChg chg="mod">
          <ac:chgData name="DeHart, Stephanie" userId="69486e51-f5a3-47fa-a1e8-d600d3da159f" providerId="ADAL" clId="{7404E17A-C343-44ED-806F-BC34B44CACF3}" dt="2025-05-06T16:42:13.702" v="36"/>
          <ac:spMkLst>
            <pc:docMk/>
            <pc:sldMk cId="1158495286" sldId="367"/>
            <ac:spMk id="435" creationId="{00000000-0000-0000-0000-000000000000}"/>
          </ac:spMkLst>
        </pc:spChg>
      </pc:sldChg>
      <pc:sldChg chg="addSp delSp modSp mod modClrScheme chgLayout modNotesTx">
        <pc:chgData name="DeHart, Stephanie" userId="69486e51-f5a3-47fa-a1e8-d600d3da159f" providerId="ADAL" clId="{7404E17A-C343-44ED-806F-BC34B44CACF3}" dt="2025-05-09T18:19:38.241" v="13067" actId="403"/>
        <pc:sldMkLst>
          <pc:docMk/>
          <pc:sldMk cId="3592305049" sldId="368"/>
        </pc:sldMkLst>
        <pc:spChg chg="mod">
          <ac:chgData name="DeHart, Stephanie" userId="69486e51-f5a3-47fa-a1e8-d600d3da159f" providerId="ADAL" clId="{7404E17A-C343-44ED-806F-BC34B44CACF3}" dt="2025-05-06T16:42:13.702" v="36"/>
          <ac:spMkLst>
            <pc:docMk/>
            <pc:sldMk cId="3592305049" sldId="368"/>
            <ac:spMk id="2" creationId="{299DC2BF-4A6A-E43B-3A63-5A47AB30D3F5}"/>
          </ac:spMkLst>
        </pc:spChg>
        <pc:spChg chg="add mod ord">
          <ac:chgData name="DeHart, Stephanie" userId="69486e51-f5a3-47fa-a1e8-d600d3da159f" providerId="ADAL" clId="{7404E17A-C343-44ED-806F-BC34B44CACF3}" dt="2025-05-09T18:19:38.241" v="13067" actId="403"/>
          <ac:spMkLst>
            <pc:docMk/>
            <pc:sldMk cId="3592305049" sldId="368"/>
            <ac:spMk id="2" creationId="{56BA71DA-491C-4D1E-A563-667DF91D4AA9}"/>
          </ac:spMkLst>
        </pc:spChg>
        <pc:spChg chg="mod ord">
          <ac:chgData name="DeHart, Stephanie" userId="69486e51-f5a3-47fa-a1e8-d600d3da159f" providerId="ADAL" clId="{7404E17A-C343-44ED-806F-BC34B44CACF3}" dt="2025-05-09T18:17:03.809" v="12913" actId="700"/>
          <ac:spMkLst>
            <pc:docMk/>
            <pc:sldMk cId="3592305049" sldId="368"/>
            <ac:spMk id="3" creationId="{216F9519-2C6E-4430-BDDC-FAF0E179DE41}"/>
          </ac:spMkLst>
        </pc:spChg>
        <pc:spChg chg="mod ord">
          <ac:chgData name="DeHart, Stephanie" userId="69486e51-f5a3-47fa-a1e8-d600d3da159f" providerId="ADAL" clId="{7404E17A-C343-44ED-806F-BC34B44CACF3}" dt="2025-05-09T18:17:03.809" v="12913" actId="700"/>
          <ac:spMkLst>
            <pc:docMk/>
            <pc:sldMk cId="3592305049" sldId="368"/>
            <ac:spMk id="4" creationId="{4B599F34-BC7A-4ACB-AE9A-56D4934D1DD1}"/>
          </ac:spMkLst>
        </pc:spChg>
        <pc:spChg chg="mod">
          <ac:chgData name="DeHart, Stephanie" userId="69486e51-f5a3-47fa-a1e8-d600d3da159f" providerId="ADAL" clId="{7404E17A-C343-44ED-806F-BC34B44CACF3}" dt="2025-05-09T18:16:59.395" v="12911" actId="6549"/>
          <ac:spMkLst>
            <pc:docMk/>
            <pc:sldMk cId="3592305049" sldId="368"/>
            <ac:spMk id="8" creationId="{60B2BB1D-0020-3355-AE62-F48045404BCE}"/>
          </ac:spMkLst>
        </pc:spChg>
        <pc:spChg chg="del">
          <ac:chgData name="DeHart, Stephanie" userId="69486e51-f5a3-47fa-a1e8-d600d3da159f" providerId="ADAL" clId="{7404E17A-C343-44ED-806F-BC34B44CACF3}" dt="2025-05-09T18:17:01.610" v="12912" actId="478"/>
          <ac:spMkLst>
            <pc:docMk/>
            <pc:sldMk cId="3592305049" sldId="368"/>
            <ac:spMk id="1195" creationId="{00000000-0000-0000-0000-000000000000}"/>
          </ac:spMkLst>
        </pc:spChg>
        <pc:spChg chg="mod">
          <ac:chgData name="DeHart, Stephanie" userId="69486e51-f5a3-47fa-a1e8-d600d3da159f" providerId="ADAL" clId="{7404E17A-C343-44ED-806F-BC34B44CACF3}" dt="2025-05-09T18:19:34.652" v="13066" actId="1036"/>
          <ac:spMkLst>
            <pc:docMk/>
            <pc:sldMk cId="3592305049" sldId="368"/>
            <ac:spMk id="1196" creationId="{00000000-0000-0000-0000-000000000000}"/>
          </ac:spMkLst>
        </pc:spChg>
        <pc:spChg chg="mod">
          <ac:chgData name="DeHart, Stephanie" userId="69486e51-f5a3-47fa-a1e8-d600d3da159f" providerId="ADAL" clId="{7404E17A-C343-44ED-806F-BC34B44CACF3}" dt="2025-05-09T18:19:34.652" v="13066" actId="1036"/>
          <ac:spMkLst>
            <pc:docMk/>
            <pc:sldMk cId="3592305049" sldId="368"/>
            <ac:spMk id="1197" creationId="{00000000-0000-0000-0000-000000000000}"/>
          </ac:spMkLst>
        </pc:spChg>
        <pc:spChg chg="mod">
          <ac:chgData name="DeHart, Stephanie" userId="69486e51-f5a3-47fa-a1e8-d600d3da159f" providerId="ADAL" clId="{7404E17A-C343-44ED-806F-BC34B44CACF3}" dt="2025-05-09T18:19:34.652" v="13066" actId="1036"/>
          <ac:spMkLst>
            <pc:docMk/>
            <pc:sldMk cId="3592305049" sldId="368"/>
            <ac:spMk id="1199" creationId="{00000000-0000-0000-0000-000000000000}"/>
          </ac:spMkLst>
        </pc:spChg>
        <pc:spChg chg="mod">
          <ac:chgData name="DeHart, Stephanie" userId="69486e51-f5a3-47fa-a1e8-d600d3da159f" providerId="ADAL" clId="{7404E17A-C343-44ED-806F-BC34B44CACF3}" dt="2025-05-09T18:19:34.652" v="13066" actId="1036"/>
          <ac:spMkLst>
            <pc:docMk/>
            <pc:sldMk cId="3592305049" sldId="368"/>
            <ac:spMk id="1200" creationId="{00000000-0000-0000-0000-000000000000}"/>
          </ac:spMkLst>
        </pc:spChg>
        <pc:spChg chg="mod">
          <ac:chgData name="DeHart, Stephanie" userId="69486e51-f5a3-47fa-a1e8-d600d3da159f" providerId="ADAL" clId="{7404E17A-C343-44ED-806F-BC34B44CACF3}" dt="2025-05-09T18:19:34.652" v="13066" actId="1036"/>
          <ac:spMkLst>
            <pc:docMk/>
            <pc:sldMk cId="3592305049" sldId="368"/>
            <ac:spMk id="1201" creationId="{00000000-0000-0000-0000-000000000000}"/>
          </ac:spMkLst>
        </pc:spChg>
        <pc:spChg chg="mod">
          <ac:chgData name="DeHart, Stephanie" userId="69486e51-f5a3-47fa-a1e8-d600d3da159f" providerId="ADAL" clId="{7404E17A-C343-44ED-806F-BC34B44CACF3}" dt="2025-05-09T18:19:34.652" v="13066" actId="1036"/>
          <ac:spMkLst>
            <pc:docMk/>
            <pc:sldMk cId="3592305049" sldId="368"/>
            <ac:spMk id="1203" creationId="{00000000-0000-0000-0000-000000000000}"/>
          </ac:spMkLst>
        </pc:spChg>
        <pc:spChg chg="mod">
          <ac:chgData name="DeHart, Stephanie" userId="69486e51-f5a3-47fa-a1e8-d600d3da159f" providerId="ADAL" clId="{7404E17A-C343-44ED-806F-BC34B44CACF3}" dt="2025-05-09T18:19:34.652" v="13066" actId="1036"/>
          <ac:spMkLst>
            <pc:docMk/>
            <pc:sldMk cId="3592305049" sldId="368"/>
            <ac:spMk id="1204" creationId="{00000000-0000-0000-0000-000000000000}"/>
          </ac:spMkLst>
        </pc:spChg>
        <pc:picChg chg="del">
          <ac:chgData name="DeHart, Stephanie" userId="69486e51-f5a3-47fa-a1e8-d600d3da159f" providerId="ADAL" clId="{7404E17A-C343-44ED-806F-BC34B44CACF3}" dt="2025-05-09T18:17:10.317" v="12916" actId="478"/>
          <ac:picMkLst>
            <pc:docMk/>
            <pc:sldMk cId="3592305049" sldId="368"/>
            <ac:picMk id="15" creationId="{DFB65937-95C7-7A46-862B-121947AEE563}"/>
          </ac:picMkLst>
        </pc:picChg>
        <pc:picChg chg="add del mod">
          <ac:chgData name="DeHart, Stephanie" userId="69486e51-f5a3-47fa-a1e8-d600d3da159f" providerId="ADAL" clId="{7404E17A-C343-44ED-806F-BC34B44CACF3}" dt="2025-05-09T18:17:41.052" v="12939" actId="478"/>
          <ac:picMkLst>
            <pc:docMk/>
            <pc:sldMk cId="3592305049" sldId="368"/>
            <ac:picMk id="18" creationId="{44E3A92D-2869-49DD-8F82-3A2690BFFEED}"/>
          </ac:picMkLst>
        </pc:picChg>
        <pc:picChg chg="add del mod">
          <ac:chgData name="DeHart, Stephanie" userId="69486e51-f5a3-47fa-a1e8-d600d3da159f" providerId="ADAL" clId="{7404E17A-C343-44ED-806F-BC34B44CACF3}" dt="2025-05-09T18:18:46.215" v="12961" actId="478"/>
          <ac:picMkLst>
            <pc:docMk/>
            <pc:sldMk cId="3592305049" sldId="368"/>
            <ac:picMk id="19" creationId="{0997CAFC-DBED-47A7-96D6-838FD1E8017C}"/>
          </ac:picMkLst>
        </pc:picChg>
        <pc:cxnChg chg="mod">
          <ac:chgData name="DeHart, Stephanie" userId="69486e51-f5a3-47fa-a1e8-d600d3da159f" providerId="ADAL" clId="{7404E17A-C343-44ED-806F-BC34B44CACF3}" dt="2025-05-09T18:19:34.652" v="13066" actId="1036"/>
          <ac:cxnSpMkLst>
            <pc:docMk/>
            <pc:sldMk cId="3592305049" sldId="368"/>
            <ac:cxnSpMk id="1198" creationId="{00000000-0000-0000-0000-000000000000}"/>
          </ac:cxnSpMkLst>
        </pc:cxnChg>
        <pc:cxnChg chg="mod">
          <ac:chgData name="DeHart, Stephanie" userId="69486e51-f5a3-47fa-a1e8-d600d3da159f" providerId="ADAL" clId="{7404E17A-C343-44ED-806F-BC34B44CACF3}" dt="2025-05-09T18:19:34.652" v="13066" actId="1036"/>
          <ac:cxnSpMkLst>
            <pc:docMk/>
            <pc:sldMk cId="3592305049" sldId="368"/>
            <ac:cxnSpMk id="1202" creationId="{00000000-0000-0000-0000-000000000000}"/>
          </ac:cxnSpMkLst>
        </pc:cxnChg>
        <pc:cxnChg chg="mod">
          <ac:chgData name="DeHart, Stephanie" userId="69486e51-f5a3-47fa-a1e8-d600d3da159f" providerId="ADAL" clId="{7404E17A-C343-44ED-806F-BC34B44CACF3}" dt="2025-05-09T18:19:34.652" v="13066" actId="1036"/>
          <ac:cxnSpMkLst>
            <pc:docMk/>
            <pc:sldMk cId="3592305049" sldId="368"/>
            <ac:cxnSpMk id="1205" creationId="{00000000-0000-0000-0000-000000000000}"/>
          </ac:cxnSpMkLst>
        </pc:cxnChg>
      </pc:sldChg>
      <pc:sldChg chg="modSp del">
        <pc:chgData name="DeHart, Stephanie" userId="69486e51-f5a3-47fa-a1e8-d600d3da159f" providerId="ADAL" clId="{7404E17A-C343-44ED-806F-BC34B44CACF3}" dt="2025-05-09T18:52:59.610" v="13958" actId="47"/>
        <pc:sldMkLst>
          <pc:docMk/>
          <pc:sldMk cId="405584865" sldId="369"/>
        </pc:sldMkLst>
        <pc:spChg chg="mod">
          <ac:chgData name="DeHart, Stephanie" userId="69486e51-f5a3-47fa-a1e8-d600d3da159f" providerId="ADAL" clId="{7404E17A-C343-44ED-806F-BC34B44CACF3}" dt="2025-05-06T16:42:13.702" v="36"/>
          <ac:spMkLst>
            <pc:docMk/>
            <pc:sldMk cId="405584865" sldId="369"/>
            <ac:spMk id="2" creationId="{ABFBA918-3384-92ED-18EC-BBCFA5F35A60}"/>
          </ac:spMkLst>
        </pc:spChg>
        <pc:spChg chg="mod">
          <ac:chgData name="DeHart, Stephanie" userId="69486e51-f5a3-47fa-a1e8-d600d3da159f" providerId="ADAL" clId="{7404E17A-C343-44ED-806F-BC34B44CACF3}" dt="2025-05-06T16:42:13.702" v="36"/>
          <ac:spMkLst>
            <pc:docMk/>
            <pc:sldMk cId="405584865" sldId="369"/>
            <ac:spMk id="1122" creationId="{00000000-0000-0000-0000-000000000000}"/>
          </ac:spMkLst>
        </pc:spChg>
      </pc:sldChg>
      <pc:sldChg chg="modSp del mod chgLayout">
        <pc:chgData name="DeHart, Stephanie" userId="69486e51-f5a3-47fa-a1e8-d600d3da159f" providerId="ADAL" clId="{7404E17A-C343-44ED-806F-BC34B44CACF3}" dt="2025-05-09T18:07:40.794" v="12702" actId="47"/>
        <pc:sldMkLst>
          <pc:docMk/>
          <pc:sldMk cId="1356790313" sldId="370"/>
        </pc:sldMkLst>
        <pc:spChg chg="mod">
          <ac:chgData name="DeHart, Stephanie" userId="69486e51-f5a3-47fa-a1e8-d600d3da159f" providerId="ADAL" clId="{7404E17A-C343-44ED-806F-BC34B44CACF3}" dt="2025-05-06T16:42:13.702" v="36"/>
          <ac:spMkLst>
            <pc:docMk/>
            <pc:sldMk cId="1356790313" sldId="370"/>
            <ac:spMk id="2" creationId="{ABFBA918-3384-92ED-18EC-BBCFA5F35A60}"/>
          </ac:spMkLst>
        </pc:spChg>
        <pc:spChg chg="mod ord">
          <ac:chgData name="DeHart, Stephanie" userId="69486e51-f5a3-47fa-a1e8-d600d3da159f" providerId="ADAL" clId="{7404E17A-C343-44ED-806F-BC34B44CACF3}" dt="2025-05-09T18:05:22.113" v="12620" actId="700"/>
          <ac:spMkLst>
            <pc:docMk/>
            <pc:sldMk cId="1356790313" sldId="370"/>
            <ac:spMk id="3" creationId="{85EB7876-26D8-4D9E-9EE0-8369E3E47D55}"/>
          </ac:spMkLst>
        </pc:spChg>
        <pc:spChg chg="mod ord">
          <ac:chgData name="DeHart, Stephanie" userId="69486e51-f5a3-47fa-a1e8-d600d3da159f" providerId="ADAL" clId="{7404E17A-C343-44ED-806F-BC34B44CACF3}" dt="2025-05-09T18:05:22.113" v="12620" actId="700"/>
          <ac:spMkLst>
            <pc:docMk/>
            <pc:sldMk cId="1356790313" sldId="370"/>
            <ac:spMk id="4" creationId="{69DCE519-A83A-4A6B-B2E1-D0113D3DB3B3}"/>
          </ac:spMkLst>
        </pc:spChg>
        <pc:spChg chg="mod ord">
          <ac:chgData name="DeHart, Stephanie" userId="69486e51-f5a3-47fa-a1e8-d600d3da159f" providerId="ADAL" clId="{7404E17A-C343-44ED-806F-BC34B44CACF3}" dt="2025-05-09T18:05:22.113" v="12620" actId="700"/>
          <ac:spMkLst>
            <pc:docMk/>
            <pc:sldMk cId="1356790313" sldId="370"/>
            <ac:spMk id="1122" creationId="{00000000-0000-0000-0000-000000000000}"/>
          </ac:spMkLst>
        </pc:spChg>
        <pc:spChg chg="mod ord">
          <ac:chgData name="DeHart, Stephanie" userId="69486e51-f5a3-47fa-a1e8-d600d3da159f" providerId="ADAL" clId="{7404E17A-C343-44ED-806F-BC34B44CACF3}" dt="2025-05-09T18:05:22.113" v="12620" actId="700"/>
          <ac:spMkLst>
            <pc:docMk/>
            <pc:sldMk cId="1356790313" sldId="370"/>
            <ac:spMk id="1123" creationId="{00000000-0000-0000-0000-000000000000}"/>
          </ac:spMkLst>
        </pc:spChg>
      </pc:sldChg>
      <pc:sldChg chg="delSp modSp mod modClrScheme chgLayout">
        <pc:chgData name="DeHart, Stephanie" userId="69486e51-f5a3-47fa-a1e8-d600d3da159f" providerId="ADAL" clId="{7404E17A-C343-44ED-806F-BC34B44CACF3}" dt="2025-05-09T18:58:59.853" v="14106" actId="1037"/>
        <pc:sldMkLst>
          <pc:docMk/>
          <pc:sldMk cId="3124270831" sldId="371"/>
        </pc:sldMkLst>
        <pc:spChg chg="del">
          <ac:chgData name="DeHart, Stephanie" userId="69486e51-f5a3-47fa-a1e8-d600d3da159f" providerId="ADAL" clId="{7404E17A-C343-44ED-806F-BC34B44CACF3}" dt="2025-05-09T18:58:12.365" v="14070" actId="478"/>
          <ac:spMkLst>
            <pc:docMk/>
            <pc:sldMk cId="3124270831" sldId="371"/>
            <ac:spMk id="2" creationId="{700245DA-DCEB-7D56-8051-2A010FE3896A}"/>
          </ac:spMkLst>
        </pc:spChg>
        <pc:spChg chg="mod">
          <ac:chgData name="DeHart, Stephanie" userId="69486e51-f5a3-47fa-a1e8-d600d3da159f" providerId="ADAL" clId="{7404E17A-C343-44ED-806F-BC34B44CACF3}" dt="2025-05-06T16:42:13.702" v="36"/>
          <ac:spMkLst>
            <pc:docMk/>
            <pc:sldMk cId="3124270831" sldId="371"/>
            <ac:spMk id="3" creationId="{E83C4DCB-00A0-51DE-9B14-9C4FCF12A3BC}"/>
          </ac:spMkLst>
        </pc:spChg>
        <pc:spChg chg="mod ord">
          <ac:chgData name="DeHart, Stephanie" userId="69486e51-f5a3-47fa-a1e8-d600d3da159f" providerId="ADAL" clId="{7404E17A-C343-44ED-806F-BC34B44CACF3}" dt="2025-05-09T18:58:14.805" v="14071" actId="700"/>
          <ac:spMkLst>
            <pc:docMk/>
            <pc:sldMk cId="3124270831" sldId="371"/>
            <ac:spMk id="4" creationId="{E3A46EE1-E90E-4825-B11E-130D5CE08A30}"/>
          </ac:spMkLst>
        </pc:spChg>
        <pc:spChg chg="mod ord">
          <ac:chgData name="DeHart, Stephanie" userId="69486e51-f5a3-47fa-a1e8-d600d3da159f" providerId="ADAL" clId="{7404E17A-C343-44ED-806F-BC34B44CACF3}" dt="2025-05-09T18:58:33.610" v="14080" actId="14100"/>
          <ac:spMkLst>
            <pc:docMk/>
            <pc:sldMk cId="3124270831" sldId="371"/>
            <ac:spMk id="8" creationId="{9636DF4D-CD19-FFAC-BF38-49CE42C6A9CB}"/>
          </ac:spMkLst>
        </pc:spChg>
        <pc:spChg chg="mod">
          <ac:chgData name="DeHart, Stephanie" userId="69486e51-f5a3-47fa-a1e8-d600d3da159f" providerId="ADAL" clId="{7404E17A-C343-44ED-806F-BC34B44CACF3}" dt="2025-05-09T18:58:51.349" v="14098" actId="2711"/>
          <ac:spMkLst>
            <pc:docMk/>
            <pc:sldMk cId="3124270831" sldId="371"/>
            <ac:spMk id="1479" creationId="{00000000-0000-0000-0000-000000000000}"/>
          </ac:spMkLst>
        </pc:spChg>
        <pc:spChg chg="mod">
          <ac:chgData name="DeHart, Stephanie" userId="69486e51-f5a3-47fa-a1e8-d600d3da159f" providerId="ADAL" clId="{7404E17A-C343-44ED-806F-BC34B44CACF3}" dt="2025-05-09T18:58:51.349" v="14098" actId="2711"/>
          <ac:spMkLst>
            <pc:docMk/>
            <pc:sldMk cId="3124270831" sldId="371"/>
            <ac:spMk id="1480" creationId="{00000000-0000-0000-0000-000000000000}"/>
          </ac:spMkLst>
        </pc:spChg>
        <pc:spChg chg="mod">
          <ac:chgData name="DeHart, Stephanie" userId="69486e51-f5a3-47fa-a1e8-d600d3da159f" providerId="ADAL" clId="{7404E17A-C343-44ED-806F-BC34B44CACF3}" dt="2025-05-09T18:58:59.853" v="14106" actId="1037"/>
          <ac:spMkLst>
            <pc:docMk/>
            <pc:sldMk cId="3124270831" sldId="371"/>
            <ac:spMk id="1481" creationId="{00000000-0000-0000-0000-000000000000}"/>
          </ac:spMkLst>
        </pc:spChg>
        <pc:spChg chg="mod">
          <ac:chgData name="DeHart, Stephanie" userId="69486e51-f5a3-47fa-a1e8-d600d3da159f" providerId="ADAL" clId="{7404E17A-C343-44ED-806F-BC34B44CACF3}" dt="2025-05-09T18:58:51.349" v="14098" actId="2711"/>
          <ac:spMkLst>
            <pc:docMk/>
            <pc:sldMk cId="3124270831" sldId="371"/>
            <ac:spMk id="1482" creationId="{00000000-0000-0000-0000-000000000000}"/>
          </ac:spMkLst>
        </pc:spChg>
        <pc:spChg chg="mod">
          <ac:chgData name="DeHart, Stephanie" userId="69486e51-f5a3-47fa-a1e8-d600d3da159f" providerId="ADAL" clId="{7404E17A-C343-44ED-806F-BC34B44CACF3}" dt="2025-05-09T18:58:51.349" v="14098" actId="2711"/>
          <ac:spMkLst>
            <pc:docMk/>
            <pc:sldMk cId="3124270831" sldId="371"/>
            <ac:spMk id="1483" creationId="{00000000-0000-0000-0000-000000000000}"/>
          </ac:spMkLst>
        </pc:spChg>
        <pc:spChg chg="mod">
          <ac:chgData name="DeHart, Stephanie" userId="69486e51-f5a3-47fa-a1e8-d600d3da159f" providerId="ADAL" clId="{7404E17A-C343-44ED-806F-BC34B44CACF3}" dt="2025-05-09T18:58:51.349" v="14098" actId="2711"/>
          <ac:spMkLst>
            <pc:docMk/>
            <pc:sldMk cId="3124270831" sldId="371"/>
            <ac:spMk id="1484" creationId="{00000000-0000-0000-0000-000000000000}"/>
          </ac:spMkLst>
        </pc:spChg>
        <pc:picChg chg="mod">
          <ac:chgData name="DeHart, Stephanie" userId="69486e51-f5a3-47fa-a1e8-d600d3da159f" providerId="ADAL" clId="{7404E17A-C343-44ED-806F-BC34B44CACF3}" dt="2025-05-09T18:58:38.185" v="14096" actId="1035"/>
          <ac:picMkLst>
            <pc:docMk/>
            <pc:sldMk cId="3124270831" sldId="371"/>
            <ac:picMk id="12" creationId="{45C385EC-0A79-3494-A9B3-A79CCA741B4A}"/>
          </ac:picMkLst>
        </pc:picChg>
        <pc:picChg chg="mod">
          <ac:chgData name="DeHart, Stephanie" userId="69486e51-f5a3-47fa-a1e8-d600d3da159f" providerId="ADAL" clId="{7404E17A-C343-44ED-806F-BC34B44CACF3}" dt="2025-05-09T18:58:38.185" v="14096" actId="1035"/>
          <ac:picMkLst>
            <pc:docMk/>
            <pc:sldMk cId="3124270831" sldId="371"/>
            <ac:picMk id="14" creationId="{096C293E-0B41-548E-5877-28E04DE7ACF9}"/>
          </ac:picMkLst>
        </pc:picChg>
        <pc:picChg chg="mod">
          <ac:chgData name="DeHart, Stephanie" userId="69486e51-f5a3-47fa-a1e8-d600d3da159f" providerId="ADAL" clId="{7404E17A-C343-44ED-806F-BC34B44CACF3}" dt="2025-05-09T18:58:38.185" v="14096" actId="1035"/>
          <ac:picMkLst>
            <pc:docMk/>
            <pc:sldMk cId="3124270831" sldId="371"/>
            <ac:picMk id="16" creationId="{84C311D4-7DC5-11E8-44D7-6CB8C2724AAA}"/>
          </ac:picMkLst>
        </pc:picChg>
        <pc:picChg chg="mod">
          <ac:chgData name="DeHart, Stephanie" userId="69486e51-f5a3-47fa-a1e8-d600d3da159f" providerId="ADAL" clId="{7404E17A-C343-44ED-806F-BC34B44CACF3}" dt="2025-05-09T18:58:38.185" v="14096" actId="1035"/>
          <ac:picMkLst>
            <pc:docMk/>
            <pc:sldMk cId="3124270831" sldId="371"/>
            <ac:picMk id="18" creationId="{8A211C2C-34C8-4436-E3FF-5D70DE7A2D12}"/>
          </ac:picMkLst>
        </pc:picChg>
        <pc:picChg chg="mod">
          <ac:chgData name="DeHart, Stephanie" userId="69486e51-f5a3-47fa-a1e8-d600d3da159f" providerId="ADAL" clId="{7404E17A-C343-44ED-806F-BC34B44CACF3}" dt="2025-05-09T18:58:38.185" v="14096" actId="1035"/>
          <ac:picMkLst>
            <pc:docMk/>
            <pc:sldMk cId="3124270831" sldId="371"/>
            <ac:picMk id="1489" creationId="{00000000-0000-0000-0000-000000000000}"/>
          </ac:picMkLst>
        </pc:picChg>
        <pc:picChg chg="mod">
          <ac:chgData name="DeHart, Stephanie" userId="69486e51-f5a3-47fa-a1e8-d600d3da159f" providerId="ADAL" clId="{7404E17A-C343-44ED-806F-BC34B44CACF3}" dt="2025-05-09T18:58:38.185" v="14096" actId="1035"/>
          <ac:picMkLst>
            <pc:docMk/>
            <pc:sldMk cId="3124270831" sldId="371"/>
            <ac:picMk id="1490" creationId="{00000000-0000-0000-0000-000000000000}"/>
          </ac:picMkLst>
        </pc:picChg>
        <pc:picChg chg="mod">
          <ac:chgData name="DeHart, Stephanie" userId="69486e51-f5a3-47fa-a1e8-d600d3da159f" providerId="ADAL" clId="{7404E17A-C343-44ED-806F-BC34B44CACF3}" dt="2025-05-09T18:58:38.185" v="14096" actId="1035"/>
          <ac:picMkLst>
            <pc:docMk/>
            <pc:sldMk cId="3124270831" sldId="371"/>
            <ac:picMk id="1491" creationId="{00000000-0000-0000-0000-000000000000}"/>
          </ac:picMkLst>
        </pc:picChg>
        <pc:picChg chg="mod">
          <ac:chgData name="DeHart, Stephanie" userId="69486e51-f5a3-47fa-a1e8-d600d3da159f" providerId="ADAL" clId="{7404E17A-C343-44ED-806F-BC34B44CACF3}" dt="2025-05-09T18:58:38.185" v="14096" actId="1035"/>
          <ac:picMkLst>
            <pc:docMk/>
            <pc:sldMk cId="3124270831" sldId="371"/>
            <ac:picMk id="1492" creationId="{00000000-0000-0000-0000-000000000000}"/>
          </ac:picMkLst>
        </pc:picChg>
      </pc:sldChg>
      <pc:sldChg chg="modSp del">
        <pc:chgData name="DeHart, Stephanie" userId="69486e51-f5a3-47fa-a1e8-d600d3da159f" providerId="ADAL" clId="{7404E17A-C343-44ED-806F-BC34B44CACF3}" dt="2025-05-09T19:01:31.609" v="14136" actId="47"/>
        <pc:sldMkLst>
          <pc:docMk/>
          <pc:sldMk cId="3452426163" sldId="372"/>
        </pc:sldMkLst>
        <pc:spChg chg="mod">
          <ac:chgData name="DeHart, Stephanie" userId="69486e51-f5a3-47fa-a1e8-d600d3da159f" providerId="ADAL" clId="{7404E17A-C343-44ED-806F-BC34B44CACF3}" dt="2025-05-06T16:42:13.702" v="36"/>
          <ac:spMkLst>
            <pc:docMk/>
            <pc:sldMk cId="3452426163" sldId="372"/>
            <ac:spMk id="1122" creationId="{00000000-0000-0000-0000-000000000000}"/>
          </ac:spMkLst>
        </pc:spChg>
      </pc:sldChg>
      <pc:sldChg chg="modSp del">
        <pc:chgData name="DeHart, Stephanie" userId="69486e51-f5a3-47fa-a1e8-d600d3da159f" providerId="ADAL" clId="{7404E17A-C343-44ED-806F-BC34B44CACF3}" dt="2025-05-06T16:49:25.438" v="235" actId="47"/>
        <pc:sldMkLst>
          <pc:docMk/>
          <pc:sldMk cId="918958761" sldId="373"/>
        </pc:sldMkLst>
        <pc:spChg chg="mod">
          <ac:chgData name="DeHart, Stephanie" userId="69486e51-f5a3-47fa-a1e8-d600d3da159f" providerId="ADAL" clId="{7404E17A-C343-44ED-806F-BC34B44CACF3}" dt="2025-05-06T16:42:13.702" v="36"/>
          <ac:spMkLst>
            <pc:docMk/>
            <pc:sldMk cId="918958761" sldId="373"/>
            <ac:spMk id="2" creationId="{7DA65FA2-725A-E531-DFD3-E3E502B177F5}"/>
          </ac:spMkLst>
        </pc:spChg>
        <pc:spChg chg="mod">
          <ac:chgData name="DeHart, Stephanie" userId="69486e51-f5a3-47fa-a1e8-d600d3da159f" providerId="ADAL" clId="{7404E17A-C343-44ED-806F-BC34B44CACF3}" dt="2025-05-06T16:42:13.702" v="36"/>
          <ac:spMkLst>
            <pc:docMk/>
            <pc:sldMk cId="918958761" sldId="373"/>
            <ac:spMk id="4" creationId="{D8B59D9D-9E94-CB47-3662-3ED7BB730ADC}"/>
          </ac:spMkLst>
        </pc:spChg>
      </pc:sldChg>
      <pc:sldChg chg="modSp del">
        <pc:chgData name="DeHart, Stephanie" userId="69486e51-f5a3-47fa-a1e8-d600d3da159f" providerId="ADAL" clId="{7404E17A-C343-44ED-806F-BC34B44CACF3}" dt="2025-05-06T17:05:31.549" v="945" actId="47"/>
        <pc:sldMkLst>
          <pc:docMk/>
          <pc:sldMk cId="2267761101" sldId="374"/>
        </pc:sldMkLst>
        <pc:spChg chg="mod">
          <ac:chgData name="DeHart, Stephanie" userId="69486e51-f5a3-47fa-a1e8-d600d3da159f" providerId="ADAL" clId="{7404E17A-C343-44ED-806F-BC34B44CACF3}" dt="2025-05-06T16:42:13.702" v="36"/>
          <ac:spMkLst>
            <pc:docMk/>
            <pc:sldMk cId="2267761101" sldId="374"/>
            <ac:spMk id="435" creationId="{00000000-0000-0000-0000-000000000000}"/>
          </ac:spMkLst>
        </pc:spChg>
        <pc:spChg chg="mod">
          <ac:chgData name="DeHart, Stephanie" userId="69486e51-f5a3-47fa-a1e8-d600d3da159f" providerId="ADAL" clId="{7404E17A-C343-44ED-806F-BC34B44CACF3}" dt="2025-05-06T16:42:13.702" v="36"/>
          <ac:spMkLst>
            <pc:docMk/>
            <pc:sldMk cId="2267761101" sldId="374"/>
            <ac:spMk id="457" creationId="{00000000-0000-0000-0000-000000000000}"/>
          </ac:spMkLst>
        </pc:spChg>
      </pc:sldChg>
      <pc:sldChg chg="addSp delSp modSp mod modClrScheme chgLayout">
        <pc:chgData name="DeHart, Stephanie" userId="69486e51-f5a3-47fa-a1e8-d600d3da159f" providerId="ADAL" clId="{7404E17A-C343-44ED-806F-BC34B44CACF3}" dt="2025-05-07T16:34:37.494" v="3318" actId="12789"/>
        <pc:sldMkLst>
          <pc:docMk/>
          <pc:sldMk cId="2336547760" sldId="375"/>
        </pc:sldMkLst>
        <pc:spChg chg="add del mod ord">
          <ac:chgData name="DeHart, Stephanie" userId="69486e51-f5a3-47fa-a1e8-d600d3da159f" providerId="ADAL" clId="{7404E17A-C343-44ED-806F-BC34B44CACF3}" dt="2025-05-06T17:10:49.829" v="970" actId="700"/>
          <ac:spMkLst>
            <pc:docMk/>
            <pc:sldMk cId="2336547760" sldId="375"/>
            <ac:spMk id="2" creationId="{7958D183-BAB5-43DA-8214-89EEFAB1E9EA}"/>
          </ac:spMkLst>
        </pc:spChg>
        <pc:spChg chg="del mod">
          <ac:chgData name="DeHart, Stephanie" userId="69486e51-f5a3-47fa-a1e8-d600d3da159f" providerId="ADAL" clId="{7404E17A-C343-44ED-806F-BC34B44CACF3}" dt="2025-05-06T17:07:45.994" v="960" actId="700"/>
          <ac:spMkLst>
            <pc:docMk/>
            <pc:sldMk cId="2336547760" sldId="375"/>
            <ac:spMk id="3" creationId="{00000000-0000-0000-0000-000000000000}"/>
          </ac:spMkLst>
        </pc:spChg>
        <pc:spChg chg="mod">
          <ac:chgData name="DeHart, Stephanie" userId="69486e51-f5a3-47fa-a1e8-d600d3da159f" providerId="ADAL" clId="{7404E17A-C343-44ED-806F-BC34B44CACF3}" dt="2025-05-06T17:11:18.698" v="986" actId="1035"/>
          <ac:spMkLst>
            <pc:docMk/>
            <pc:sldMk cId="2336547760" sldId="375"/>
            <ac:spMk id="4" creationId="{00000000-0000-0000-0000-000000000000}"/>
          </ac:spMkLst>
        </pc:spChg>
        <pc:spChg chg="mod">
          <ac:chgData name="DeHart, Stephanie" userId="69486e51-f5a3-47fa-a1e8-d600d3da159f" providerId="ADAL" clId="{7404E17A-C343-44ED-806F-BC34B44CACF3}" dt="2025-05-06T17:10:23.330" v="963" actId="404"/>
          <ac:spMkLst>
            <pc:docMk/>
            <pc:sldMk cId="2336547760" sldId="375"/>
            <ac:spMk id="6" creationId="{00000000-0000-0000-0000-000000000000}"/>
          </ac:spMkLst>
        </pc:spChg>
        <pc:spChg chg="add del mod ord">
          <ac:chgData name="DeHart, Stephanie" userId="69486e51-f5a3-47fa-a1e8-d600d3da159f" providerId="ADAL" clId="{7404E17A-C343-44ED-806F-BC34B44CACF3}" dt="2025-05-06T17:10:49.829" v="970" actId="700"/>
          <ac:spMkLst>
            <pc:docMk/>
            <pc:sldMk cId="2336547760" sldId="375"/>
            <ac:spMk id="7" creationId="{04307500-F55F-450C-8326-552D39A04E33}"/>
          </ac:spMkLst>
        </pc:spChg>
        <pc:spChg chg="add del mod ord">
          <ac:chgData name="DeHart, Stephanie" userId="69486e51-f5a3-47fa-a1e8-d600d3da159f" providerId="ADAL" clId="{7404E17A-C343-44ED-806F-BC34B44CACF3}" dt="2025-05-06T17:10:54.484" v="971" actId="700"/>
          <ac:spMkLst>
            <pc:docMk/>
            <pc:sldMk cId="2336547760" sldId="375"/>
            <ac:spMk id="8" creationId="{728DD24F-EC29-47DC-831E-49E896FAB2BE}"/>
          </ac:spMkLst>
        </pc:spChg>
        <pc:spChg chg="add del mod ord">
          <ac:chgData name="DeHart, Stephanie" userId="69486e51-f5a3-47fa-a1e8-d600d3da159f" providerId="ADAL" clId="{7404E17A-C343-44ED-806F-BC34B44CACF3}" dt="2025-05-06T17:10:54.484" v="971" actId="700"/>
          <ac:spMkLst>
            <pc:docMk/>
            <pc:sldMk cId="2336547760" sldId="375"/>
            <ac:spMk id="9" creationId="{0C8820A5-BE3B-4A7C-A197-CA0E81762658}"/>
          </ac:spMkLst>
        </pc:spChg>
        <pc:spChg chg="add mod">
          <ac:chgData name="DeHart, Stephanie" userId="69486e51-f5a3-47fa-a1e8-d600d3da159f" providerId="ADAL" clId="{7404E17A-C343-44ED-806F-BC34B44CACF3}" dt="2025-05-07T16:34:37.494" v="3318" actId="12789"/>
          <ac:spMkLst>
            <pc:docMk/>
            <pc:sldMk cId="2336547760" sldId="375"/>
            <ac:spMk id="12" creationId="{BABBA324-A653-4696-A5A1-6D987331E076}"/>
          </ac:spMkLst>
        </pc:spChg>
        <pc:picChg chg="del mod ord">
          <ac:chgData name="DeHart, Stephanie" userId="69486e51-f5a3-47fa-a1e8-d600d3da159f" providerId="ADAL" clId="{7404E17A-C343-44ED-806F-BC34B44CACF3}" dt="2025-05-06T17:10:43.861" v="969" actId="21"/>
          <ac:picMkLst>
            <pc:docMk/>
            <pc:sldMk cId="2336547760" sldId="375"/>
            <ac:picMk id="5" creationId="{00000000-0000-0000-0000-000000000000}"/>
          </ac:picMkLst>
        </pc:picChg>
        <pc:picChg chg="add mod ord">
          <ac:chgData name="DeHart, Stephanie" userId="69486e51-f5a3-47fa-a1e8-d600d3da159f" providerId="ADAL" clId="{7404E17A-C343-44ED-806F-BC34B44CACF3}" dt="2025-05-06T17:11:59.177" v="1013" actId="1076"/>
          <ac:picMkLst>
            <pc:docMk/>
            <pc:sldMk cId="2336547760" sldId="375"/>
            <ac:picMk id="10" creationId="{733EDB88-5BC2-41F7-9E0C-2A4C79B74A50}"/>
          </ac:picMkLst>
        </pc:picChg>
      </pc:sldChg>
      <pc:sldChg chg="modSp mod modClrScheme chgLayout">
        <pc:chgData name="DeHart, Stephanie" userId="69486e51-f5a3-47fa-a1e8-d600d3da159f" providerId="ADAL" clId="{7404E17A-C343-44ED-806F-BC34B44CACF3}" dt="2025-05-16T19:48:22.930" v="14288" actId="2084"/>
        <pc:sldMkLst>
          <pc:docMk/>
          <pc:sldMk cId="4016775092" sldId="376"/>
        </pc:sldMkLst>
        <pc:spChg chg="mod ord">
          <ac:chgData name="DeHart, Stephanie" userId="69486e51-f5a3-47fa-a1e8-d600d3da159f" providerId="ADAL" clId="{7404E17A-C343-44ED-806F-BC34B44CACF3}" dt="2025-05-09T18:47:26.174" v="13739" actId="700"/>
          <ac:spMkLst>
            <pc:docMk/>
            <pc:sldMk cId="4016775092" sldId="376"/>
            <ac:spMk id="2" creationId="{0908F645-9A53-4521-BB28-671C7FAC8070}"/>
          </ac:spMkLst>
        </pc:spChg>
        <pc:spChg chg="mod ord">
          <ac:chgData name="DeHart, Stephanie" userId="69486e51-f5a3-47fa-a1e8-d600d3da159f" providerId="ADAL" clId="{7404E17A-C343-44ED-806F-BC34B44CACF3}" dt="2025-05-09T18:47:43.044" v="13751" actId="20577"/>
          <ac:spMkLst>
            <pc:docMk/>
            <pc:sldMk cId="4016775092" sldId="376"/>
            <ac:spMk id="1360" creationId="{48440391-1CFB-1345-C63B-AE2EF4415B6C}"/>
          </ac:spMkLst>
        </pc:spChg>
        <pc:spChg chg="mod">
          <ac:chgData name="DeHart, Stephanie" userId="69486e51-f5a3-47fa-a1e8-d600d3da159f" providerId="ADAL" clId="{7404E17A-C343-44ED-806F-BC34B44CACF3}" dt="2025-05-09T18:47:52.102" v="13752" actId="2711"/>
          <ac:spMkLst>
            <pc:docMk/>
            <pc:sldMk cId="4016775092" sldId="376"/>
            <ac:spMk id="1361" creationId="{A5B23B3F-2D42-7C18-7AF3-206C63C30225}"/>
          </ac:spMkLst>
        </pc:spChg>
        <pc:spChg chg="mod">
          <ac:chgData name="DeHart, Stephanie" userId="69486e51-f5a3-47fa-a1e8-d600d3da159f" providerId="ADAL" clId="{7404E17A-C343-44ED-806F-BC34B44CACF3}" dt="2025-05-09T18:47:52.102" v="13752" actId="2711"/>
          <ac:spMkLst>
            <pc:docMk/>
            <pc:sldMk cId="4016775092" sldId="376"/>
            <ac:spMk id="1362" creationId="{12130475-A861-072A-1F6F-9E1FDC8FB337}"/>
          </ac:spMkLst>
        </pc:spChg>
        <pc:spChg chg="mod">
          <ac:chgData name="DeHart, Stephanie" userId="69486e51-f5a3-47fa-a1e8-d600d3da159f" providerId="ADAL" clId="{7404E17A-C343-44ED-806F-BC34B44CACF3}" dt="2025-05-09T18:47:52.102" v="13752" actId="2711"/>
          <ac:spMkLst>
            <pc:docMk/>
            <pc:sldMk cId="4016775092" sldId="376"/>
            <ac:spMk id="1363" creationId="{567BA461-ADBE-383F-24F6-206B8DE8F1F2}"/>
          </ac:spMkLst>
        </pc:spChg>
        <pc:spChg chg="mod">
          <ac:chgData name="DeHart, Stephanie" userId="69486e51-f5a3-47fa-a1e8-d600d3da159f" providerId="ADAL" clId="{7404E17A-C343-44ED-806F-BC34B44CACF3}" dt="2025-05-09T18:47:52.102" v="13752" actId="2711"/>
          <ac:spMkLst>
            <pc:docMk/>
            <pc:sldMk cId="4016775092" sldId="376"/>
            <ac:spMk id="1364" creationId="{B7B9B2AA-C06B-9C84-438F-6F243E5BAD00}"/>
          </ac:spMkLst>
        </pc:spChg>
        <pc:spChg chg="mod">
          <ac:chgData name="DeHart, Stephanie" userId="69486e51-f5a3-47fa-a1e8-d600d3da159f" providerId="ADAL" clId="{7404E17A-C343-44ED-806F-BC34B44CACF3}" dt="2025-05-09T18:51:19.944" v="13954" actId="1036"/>
          <ac:spMkLst>
            <pc:docMk/>
            <pc:sldMk cId="4016775092" sldId="376"/>
            <ac:spMk id="1365" creationId="{757A1158-264D-24F6-FFB8-6F07D6DC8967}"/>
          </ac:spMkLst>
        </pc:spChg>
        <pc:spChg chg="mod">
          <ac:chgData name="DeHart, Stephanie" userId="69486e51-f5a3-47fa-a1e8-d600d3da159f" providerId="ADAL" clId="{7404E17A-C343-44ED-806F-BC34B44CACF3}" dt="2025-05-09T18:47:52.102" v="13752" actId="2711"/>
          <ac:spMkLst>
            <pc:docMk/>
            <pc:sldMk cId="4016775092" sldId="376"/>
            <ac:spMk id="1366" creationId="{0E93D693-8888-DF80-FB7C-D3E63A89EEBC}"/>
          </ac:spMkLst>
        </pc:spChg>
        <pc:spChg chg="mod">
          <ac:chgData name="DeHart, Stephanie" userId="69486e51-f5a3-47fa-a1e8-d600d3da159f" providerId="ADAL" clId="{7404E17A-C343-44ED-806F-BC34B44CACF3}" dt="2025-05-09T18:47:52.102" v="13752" actId="2711"/>
          <ac:spMkLst>
            <pc:docMk/>
            <pc:sldMk cId="4016775092" sldId="376"/>
            <ac:spMk id="1369" creationId="{060ECBC9-8A4D-AEF0-521B-46911129D4D2}"/>
          </ac:spMkLst>
        </pc:spChg>
        <pc:spChg chg="mod">
          <ac:chgData name="DeHart, Stephanie" userId="69486e51-f5a3-47fa-a1e8-d600d3da159f" providerId="ADAL" clId="{7404E17A-C343-44ED-806F-BC34B44CACF3}" dt="2025-05-09T18:47:52.102" v="13752" actId="2711"/>
          <ac:spMkLst>
            <pc:docMk/>
            <pc:sldMk cId="4016775092" sldId="376"/>
            <ac:spMk id="1370" creationId="{DD322E4B-66D7-BA34-5C95-D26CD7AC7646}"/>
          </ac:spMkLst>
        </pc:spChg>
        <pc:spChg chg="mod">
          <ac:chgData name="DeHart, Stephanie" userId="69486e51-f5a3-47fa-a1e8-d600d3da159f" providerId="ADAL" clId="{7404E17A-C343-44ED-806F-BC34B44CACF3}" dt="2025-05-09T18:47:52.102" v="13752" actId="2711"/>
          <ac:spMkLst>
            <pc:docMk/>
            <pc:sldMk cId="4016775092" sldId="376"/>
            <ac:spMk id="1371" creationId="{69421826-E716-DA32-4A54-E1CD2379ACA2}"/>
          </ac:spMkLst>
        </pc:spChg>
        <pc:spChg chg="mod">
          <ac:chgData name="DeHart, Stephanie" userId="69486e51-f5a3-47fa-a1e8-d600d3da159f" providerId="ADAL" clId="{7404E17A-C343-44ED-806F-BC34B44CACF3}" dt="2025-05-09T18:47:52.102" v="13752" actId="2711"/>
          <ac:spMkLst>
            <pc:docMk/>
            <pc:sldMk cId="4016775092" sldId="376"/>
            <ac:spMk id="1372" creationId="{8C475FE2-7F27-AF84-F0BB-A6006FD92E9A}"/>
          </ac:spMkLst>
        </pc:spChg>
        <pc:spChg chg="mod">
          <ac:chgData name="DeHart, Stephanie" userId="69486e51-f5a3-47fa-a1e8-d600d3da159f" providerId="ADAL" clId="{7404E17A-C343-44ED-806F-BC34B44CACF3}" dt="2025-05-09T18:48:20.153" v="13779" actId="1036"/>
          <ac:spMkLst>
            <pc:docMk/>
            <pc:sldMk cId="4016775092" sldId="376"/>
            <ac:spMk id="1374" creationId="{F614351F-2751-73F4-D95D-735590542CEA}"/>
          </ac:spMkLst>
        </pc:spChg>
        <pc:spChg chg="mod">
          <ac:chgData name="DeHart, Stephanie" userId="69486e51-f5a3-47fa-a1e8-d600d3da159f" providerId="ADAL" clId="{7404E17A-C343-44ED-806F-BC34B44CACF3}" dt="2025-05-09T18:51:38.154" v="13956" actId="1076"/>
          <ac:spMkLst>
            <pc:docMk/>
            <pc:sldMk cId="4016775092" sldId="376"/>
            <ac:spMk id="1377" creationId="{A46D26D0-08BA-441F-468C-81BC885133EE}"/>
          </ac:spMkLst>
        </pc:spChg>
        <pc:spChg chg="mod">
          <ac:chgData name="DeHart, Stephanie" userId="69486e51-f5a3-47fa-a1e8-d600d3da159f" providerId="ADAL" clId="{7404E17A-C343-44ED-806F-BC34B44CACF3}" dt="2025-05-09T18:48:27.373" v="13789" actId="1036"/>
          <ac:spMkLst>
            <pc:docMk/>
            <pc:sldMk cId="4016775092" sldId="376"/>
            <ac:spMk id="1379" creationId="{AEE21717-DF3F-45FB-AB0D-985742671667}"/>
          </ac:spMkLst>
        </pc:spChg>
        <pc:spChg chg="mod">
          <ac:chgData name="DeHart, Stephanie" userId="69486e51-f5a3-47fa-a1e8-d600d3da159f" providerId="ADAL" clId="{7404E17A-C343-44ED-806F-BC34B44CACF3}" dt="2025-05-09T18:48:31.580" v="13798" actId="1036"/>
          <ac:spMkLst>
            <pc:docMk/>
            <pc:sldMk cId="4016775092" sldId="376"/>
            <ac:spMk id="1380" creationId="{618E8FA1-57D6-9812-CE59-234775D510D2}"/>
          </ac:spMkLst>
        </pc:spChg>
        <pc:spChg chg="mod">
          <ac:chgData name="DeHart, Stephanie" userId="69486e51-f5a3-47fa-a1e8-d600d3da159f" providerId="ADAL" clId="{7404E17A-C343-44ED-806F-BC34B44CACF3}" dt="2025-05-09T18:49:32.493" v="13900" actId="14100"/>
          <ac:spMkLst>
            <pc:docMk/>
            <pc:sldMk cId="4016775092" sldId="376"/>
            <ac:spMk id="1381" creationId="{FE81C58F-DF1C-82FB-DEAC-6C0029FC02B5}"/>
          </ac:spMkLst>
        </pc:spChg>
        <pc:spChg chg="mod">
          <ac:chgData name="DeHart, Stephanie" userId="69486e51-f5a3-47fa-a1e8-d600d3da159f" providerId="ADAL" clId="{7404E17A-C343-44ED-806F-BC34B44CACF3}" dt="2025-05-09T18:49:47.006" v="13913" actId="14100"/>
          <ac:spMkLst>
            <pc:docMk/>
            <pc:sldMk cId="4016775092" sldId="376"/>
            <ac:spMk id="1382" creationId="{CC440C95-9FC6-E661-B638-09DB75A36453}"/>
          </ac:spMkLst>
        </pc:spChg>
        <pc:spChg chg="mod">
          <ac:chgData name="DeHart, Stephanie" userId="69486e51-f5a3-47fa-a1e8-d600d3da159f" providerId="ADAL" clId="{7404E17A-C343-44ED-806F-BC34B44CACF3}" dt="2025-05-09T18:49:34.538" v="13909" actId="1037"/>
          <ac:spMkLst>
            <pc:docMk/>
            <pc:sldMk cId="4016775092" sldId="376"/>
            <ac:spMk id="1383" creationId="{5562B0BC-9ABD-932F-D0C3-D9DBB418E8E8}"/>
          </ac:spMkLst>
        </pc:spChg>
        <pc:spChg chg="mod">
          <ac:chgData name="DeHart, Stephanie" userId="69486e51-f5a3-47fa-a1e8-d600d3da159f" providerId="ADAL" clId="{7404E17A-C343-44ED-806F-BC34B44CACF3}" dt="2025-05-09T18:49:14.047" v="13841" actId="1036"/>
          <ac:spMkLst>
            <pc:docMk/>
            <pc:sldMk cId="4016775092" sldId="376"/>
            <ac:spMk id="1384" creationId="{E0039BCB-B4B7-EDDF-05FB-B989E06FDB24}"/>
          </ac:spMkLst>
        </pc:spChg>
        <pc:graphicFrameChg chg="mod modGraphic">
          <ac:chgData name="DeHart, Stephanie" userId="69486e51-f5a3-47fa-a1e8-d600d3da159f" providerId="ADAL" clId="{7404E17A-C343-44ED-806F-BC34B44CACF3}" dt="2025-05-16T19:48:18.738" v="14286" actId="2084"/>
          <ac:graphicFrameMkLst>
            <pc:docMk/>
            <pc:sldMk cId="4016775092" sldId="376"/>
            <ac:graphicFrameMk id="1367" creationId="{C8A06D83-001D-2AB9-843A-19795F4B8F36}"/>
          </ac:graphicFrameMkLst>
        </pc:graphicFrameChg>
        <pc:graphicFrameChg chg="mod modGraphic">
          <ac:chgData name="DeHart, Stephanie" userId="69486e51-f5a3-47fa-a1e8-d600d3da159f" providerId="ADAL" clId="{7404E17A-C343-44ED-806F-BC34B44CACF3}" dt="2025-05-16T19:48:22.930" v="14288" actId="2084"/>
          <ac:graphicFrameMkLst>
            <pc:docMk/>
            <pc:sldMk cId="4016775092" sldId="376"/>
            <ac:graphicFrameMk id="1368" creationId="{AA1A7C03-BFD7-3440-ADF0-3B84926E1B0A}"/>
          </ac:graphicFrameMkLst>
        </pc:graphicFrameChg>
        <pc:cxnChg chg="mod">
          <ac:chgData name="DeHart, Stephanie" userId="69486e51-f5a3-47fa-a1e8-d600d3da159f" providerId="ADAL" clId="{7404E17A-C343-44ED-806F-BC34B44CACF3}" dt="2025-05-09T18:48:59.478" v="13821" actId="14100"/>
          <ac:cxnSpMkLst>
            <pc:docMk/>
            <pc:sldMk cId="4016775092" sldId="376"/>
            <ac:cxnSpMk id="1373" creationId="{BC7B31FA-019E-09C2-E377-7975BB600CAA}"/>
          </ac:cxnSpMkLst>
        </pc:cxnChg>
        <pc:cxnChg chg="mod">
          <ac:chgData name="DeHart, Stephanie" userId="69486e51-f5a3-47fa-a1e8-d600d3da159f" providerId="ADAL" clId="{7404E17A-C343-44ED-806F-BC34B44CACF3}" dt="2025-05-09T18:49:03.844" v="13822" actId="14100"/>
          <ac:cxnSpMkLst>
            <pc:docMk/>
            <pc:sldMk cId="4016775092" sldId="376"/>
            <ac:cxnSpMk id="1375" creationId="{B384DEBB-5F09-0771-C998-03E27F3A88B5}"/>
          </ac:cxnSpMkLst>
        </pc:cxnChg>
        <pc:cxnChg chg="mod">
          <ac:chgData name="DeHart, Stephanie" userId="69486e51-f5a3-47fa-a1e8-d600d3da159f" providerId="ADAL" clId="{7404E17A-C343-44ED-806F-BC34B44CACF3}" dt="2025-05-09T18:51:38.154" v="13956" actId="1076"/>
          <ac:cxnSpMkLst>
            <pc:docMk/>
            <pc:sldMk cId="4016775092" sldId="376"/>
            <ac:cxnSpMk id="1376" creationId="{64E96E80-8344-638E-3E21-347FDC8A6722}"/>
          </ac:cxnSpMkLst>
        </pc:cxnChg>
        <pc:cxnChg chg="mod">
          <ac:chgData name="DeHart, Stephanie" userId="69486e51-f5a3-47fa-a1e8-d600d3da159f" providerId="ADAL" clId="{7404E17A-C343-44ED-806F-BC34B44CACF3}" dt="2025-05-09T18:48:52.610" v="13818" actId="1076"/>
          <ac:cxnSpMkLst>
            <pc:docMk/>
            <pc:sldMk cId="4016775092" sldId="376"/>
            <ac:cxnSpMk id="1378" creationId="{90EF1509-555B-9627-8B3A-04BF6FD52AE8}"/>
          </ac:cxnSpMkLst>
        </pc:cxnChg>
      </pc:sldChg>
      <pc:sldChg chg="modSp mod modClrScheme chgLayout modNotesTx">
        <pc:chgData name="DeHart, Stephanie" userId="69486e51-f5a3-47fa-a1e8-d600d3da159f" providerId="ADAL" clId="{7404E17A-C343-44ED-806F-BC34B44CACF3}" dt="2025-05-16T19:47:44.057" v="14274" actId="2084"/>
        <pc:sldMkLst>
          <pc:docMk/>
          <pc:sldMk cId="4053573053" sldId="377"/>
        </pc:sldMkLst>
        <pc:spChg chg="mod">
          <ac:chgData name="DeHart, Stephanie" userId="69486e51-f5a3-47fa-a1e8-d600d3da159f" providerId="ADAL" clId="{7404E17A-C343-44ED-806F-BC34B44CACF3}" dt="2025-05-09T18:29:48.481" v="13402" actId="2711"/>
          <ac:spMkLst>
            <pc:docMk/>
            <pc:sldMk cId="4053573053" sldId="377"/>
            <ac:spMk id="2" creationId="{313C73EE-80C0-0CA8-13B5-A694BDBA888F}"/>
          </ac:spMkLst>
        </pc:spChg>
        <pc:spChg chg="mod ord">
          <ac:chgData name="DeHart, Stephanie" userId="69486e51-f5a3-47fa-a1e8-d600d3da159f" providerId="ADAL" clId="{7404E17A-C343-44ED-806F-BC34B44CACF3}" dt="2025-05-09T18:29:21.511" v="13384" actId="700"/>
          <ac:spMkLst>
            <pc:docMk/>
            <pc:sldMk cId="4053573053" sldId="377"/>
            <ac:spMk id="3" creationId="{B8E40B01-DCEB-4561-8D68-6A348B594E83}"/>
          </ac:spMkLst>
        </pc:spChg>
        <pc:spChg chg="mod ord">
          <ac:chgData name="DeHart, Stephanie" userId="69486e51-f5a3-47fa-a1e8-d600d3da159f" providerId="ADAL" clId="{7404E17A-C343-44ED-806F-BC34B44CACF3}" dt="2025-05-09T18:29:38.583" v="13401" actId="20577"/>
          <ac:spMkLst>
            <pc:docMk/>
            <pc:sldMk cId="4053573053" sldId="377"/>
            <ac:spMk id="6" creationId="{14F30541-EEFC-8DA5-65EF-9555A389F186}"/>
          </ac:spMkLst>
        </pc:spChg>
        <pc:spChg chg="mod">
          <ac:chgData name="DeHart, Stephanie" userId="69486e51-f5a3-47fa-a1e8-d600d3da159f" providerId="ADAL" clId="{7404E17A-C343-44ED-806F-BC34B44CACF3}" dt="2025-05-06T16:42:13.702" v="36"/>
          <ac:spMkLst>
            <pc:docMk/>
            <pc:sldMk cId="4053573053" sldId="377"/>
            <ac:spMk id="9" creationId="{49CD2201-E8DD-0C19-4930-A70E9916983F}"/>
          </ac:spMkLst>
        </pc:spChg>
        <pc:spChg chg="mod">
          <ac:chgData name="DeHart, Stephanie" userId="69486e51-f5a3-47fa-a1e8-d600d3da159f" providerId="ADAL" clId="{7404E17A-C343-44ED-806F-BC34B44CACF3}" dt="2025-05-09T18:30:01.189" v="13404" actId="14100"/>
          <ac:spMkLst>
            <pc:docMk/>
            <pc:sldMk cId="4053573053" sldId="377"/>
            <ac:spMk id="1342" creationId="{50C7C8C1-308C-1A2F-E62E-D7462EB2F362}"/>
          </ac:spMkLst>
        </pc:spChg>
        <pc:spChg chg="mod">
          <ac:chgData name="DeHart, Stephanie" userId="69486e51-f5a3-47fa-a1e8-d600d3da159f" providerId="ADAL" clId="{7404E17A-C343-44ED-806F-BC34B44CACF3}" dt="2025-05-09T18:29:48.481" v="13402" actId="2711"/>
          <ac:spMkLst>
            <pc:docMk/>
            <pc:sldMk cId="4053573053" sldId="377"/>
            <ac:spMk id="1343" creationId="{A6E874D4-5226-58AD-3878-ADAA143805F8}"/>
          </ac:spMkLst>
        </pc:spChg>
        <pc:graphicFrameChg chg="modGraphic">
          <ac:chgData name="DeHart, Stephanie" userId="69486e51-f5a3-47fa-a1e8-d600d3da159f" providerId="ADAL" clId="{7404E17A-C343-44ED-806F-BC34B44CACF3}" dt="2025-05-16T19:47:44.057" v="14274" actId="2084"/>
          <ac:graphicFrameMkLst>
            <pc:docMk/>
            <pc:sldMk cId="4053573053" sldId="377"/>
            <ac:graphicFrameMk id="1341" creationId="{4224A09B-8B1D-E421-4A57-AFE20D7934AB}"/>
          </ac:graphicFrameMkLst>
        </pc:graphicFrameChg>
      </pc:sldChg>
      <pc:sldChg chg="del">
        <pc:chgData name="DeHart, Stephanie" userId="69486e51-f5a3-47fa-a1e8-d600d3da159f" providerId="ADAL" clId="{7404E17A-C343-44ED-806F-BC34B44CACF3}" dt="2025-05-09T18:51:23.607" v="13955" actId="47"/>
        <pc:sldMkLst>
          <pc:docMk/>
          <pc:sldMk cId="2631100290" sldId="378"/>
        </pc:sldMkLst>
      </pc:sldChg>
      <pc:sldChg chg="modSp new del mod">
        <pc:chgData name="DeHart, Stephanie" userId="69486e51-f5a3-47fa-a1e8-d600d3da159f" providerId="ADAL" clId="{7404E17A-C343-44ED-806F-BC34B44CACF3}" dt="2025-05-06T16:40:34.317" v="28" actId="680"/>
        <pc:sldMkLst>
          <pc:docMk/>
          <pc:sldMk cId="764319475" sldId="379"/>
        </pc:sldMkLst>
        <pc:spChg chg="mod">
          <ac:chgData name="DeHart, Stephanie" userId="69486e51-f5a3-47fa-a1e8-d600d3da159f" providerId="ADAL" clId="{7404E17A-C343-44ED-806F-BC34B44CACF3}" dt="2025-05-06T16:40:33.390" v="27" actId="20577"/>
          <ac:spMkLst>
            <pc:docMk/>
            <pc:sldMk cId="764319475" sldId="379"/>
            <ac:spMk id="2" creationId="{2F3A86E9-EAA3-4DCF-8B42-BAA41EEC1AE8}"/>
          </ac:spMkLst>
        </pc:spChg>
      </pc:sldChg>
      <pc:sldChg chg="modSp new mod">
        <pc:chgData name="DeHart, Stephanie" userId="69486e51-f5a3-47fa-a1e8-d600d3da159f" providerId="ADAL" clId="{7404E17A-C343-44ED-806F-BC34B44CACF3}" dt="2025-05-06T16:45:39.072" v="133" actId="20577"/>
        <pc:sldMkLst>
          <pc:docMk/>
          <pc:sldMk cId="866121156" sldId="379"/>
        </pc:sldMkLst>
        <pc:spChg chg="mod">
          <ac:chgData name="DeHart, Stephanie" userId="69486e51-f5a3-47fa-a1e8-d600d3da159f" providerId="ADAL" clId="{7404E17A-C343-44ED-806F-BC34B44CACF3}" dt="2025-05-06T16:45:39.072" v="133" actId="20577"/>
          <ac:spMkLst>
            <pc:docMk/>
            <pc:sldMk cId="866121156" sldId="379"/>
            <ac:spMk id="2" creationId="{0D040CBE-0F70-4801-80DA-6E9D5AB85BE4}"/>
          </ac:spMkLst>
        </pc:spChg>
      </pc:sldChg>
      <pc:sldChg chg="modSp new mod">
        <pc:chgData name="DeHart, Stephanie" userId="69486e51-f5a3-47fa-a1e8-d600d3da159f" providerId="ADAL" clId="{7404E17A-C343-44ED-806F-BC34B44CACF3}" dt="2025-05-06T17:22:58.563" v="1147" actId="20577"/>
        <pc:sldMkLst>
          <pc:docMk/>
          <pc:sldMk cId="3245882719" sldId="380"/>
        </pc:sldMkLst>
        <pc:spChg chg="mod">
          <ac:chgData name="DeHart, Stephanie" userId="69486e51-f5a3-47fa-a1e8-d600d3da159f" providerId="ADAL" clId="{7404E17A-C343-44ED-806F-BC34B44CACF3}" dt="2025-05-06T16:46:27.141" v="190" actId="20577"/>
          <ac:spMkLst>
            <pc:docMk/>
            <pc:sldMk cId="3245882719" sldId="380"/>
            <ac:spMk id="2" creationId="{3D4E0197-769B-4962-85B4-A7DEE36CB28F}"/>
          </ac:spMkLst>
        </pc:spChg>
        <pc:spChg chg="mod">
          <ac:chgData name="DeHart, Stephanie" userId="69486e51-f5a3-47fa-a1e8-d600d3da159f" providerId="ADAL" clId="{7404E17A-C343-44ED-806F-BC34B44CACF3}" dt="2025-05-06T17:22:58.563" v="1147" actId="20577"/>
          <ac:spMkLst>
            <pc:docMk/>
            <pc:sldMk cId="3245882719" sldId="380"/>
            <ac:spMk id="3" creationId="{4FFCFD39-7485-4A06-8BC0-93F708F4A555}"/>
          </ac:spMkLst>
        </pc:spChg>
      </pc:sldChg>
      <pc:sldChg chg="new del">
        <pc:chgData name="DeHart, Stephanie" userId="69486e51-f5a3-47fa-a1e8-d600d3da159f" providerId="ADAL" clId="{7404E17A-C343-44ED-806F-BC34B44CACF3}" dt="2025-05-06T16:48:53.969" v="199" actId="47"/>
        <pc:sldMkLst>
          <pc:docMk/>
          <pc:sldMk cId="804447372" sldId="381"/>
        </pc:sldMkLst>
      </pc:sldChg>
      <pc:sldChg chg="modSp new mod">
        <pc:chgData name="DeHart, Stephanie" userId="69486e51-f5a3-47fa-a1e8-d600d3da159f" providerId="ADAL" clId="{7404E17A-C343-44ED-806F-BC34B44CACF3}" dt="2025-05-06T17:23:04.826" v="1148"/>
        <pc:sldMkLst>
          <pc:docMk/>
          <pc:sldMk cId="1431763402" sldId="381"/>
        </pc:sldMkLst>
        <pc:spChg chg="mod">
          <ac:chgData name="DeHart, Stephanie" userId="69486e51-f5a3-47fa-a1e8-d600d3da159f" providerId="ADAL" clId="{7404E17A-C343-44ED-806F-BC34B44CACF3}" dt="2025-05-06T16:49:08.032" v="226" actId="20577"/>
          <ac:spMkLst>
            <pc:docMk/>
            <pc:sldMk cId="1431763402" sldId="381"/>
            <ac:spMk id="2" creationId="{FDA32A77-014D-4307-87FA-C613D41353EE}"/>
          </ac:spMkLst>
        </pc:spChg>
        <pc:spChg chg="mod">
          <ac:chgData name="DeHart, Stephanie" userId="69486e51-f5a3-47fa-a1e8-d600d3da159f" providerId="ADAL" clId="{7404E17A-C343-44ED-806F-BC34B44CACF3}" dt="2025-05-06T17:23:04.826" v="1148"/>
          <ac:spMkLst>
            <pc:docMk/>
            <pc:sldMk cId="1431763402" sldId="381"/>
            <ac:spMk id="3" creationId="{4A5ED0FA-DABB-4B6C-B10D-AD6ECA9F8A98}"/>
          </ac:spMkLst>
        </pc:spChg>
      </pc:sldChg>
      <pc:sldChg chg="modSp new del mod">
        <pc:chgData name="DeHart, Stephanie" userId="69486e51-f5a3-47fa-a1e8-d600d3da159f" providerId="ADAL" clId="{7404E17A-C343-44ED-806F-BC34B44CACF3}" dt="2025-05-06T16:57:21.312" v="500" actId="47"/>
        <pc:sldMkLst>
          <pc:docMk/>
          <pc:sldMk cId="1974769308" sldId="382"/>
        </pc:sldMkLst>
        <pc:spChg chg="mod">
          <ac:chgData name="DeHart, Stephanie" userId="69486e51-f5a3-47fa-a1e8-d600d3da159f" providerId="ADAL" clId="{7404E17A-C343-44ED-806F-BC34B44CACF3}" dt="2025-05-06T16:54:39.266" v="444" actId="20577"/>
          <ac:spMkLst>
            <pc:docMk/>
            <pc:sldMk cId="1974769308" sldId="382"/>
            <ac:spMk id="3" creationId="{4ECE41F5-FF78-47E7-9349-CAA524BA8DD5}"/>
          </ac:spMkLst>
        </pc:spChg>
      </pc:sldChg>
      <pc:sldChg chg="modSp new mod">
        <pc:chgData name="DeHart, Stephanie" userId="69486e51-f5a3-47fa-a1e8-d600d3da159f" providerId="ADAL" clId="{7404E17A-C343-44ED-806F-BC34B44CACF3}" dt="2025-05-06T17:04:39.118" v="881" actId="20577"/>
        <pc:sldMkLst>
          <pc:docMk/>
          <pc:sldMk cId="3784696671" sldId="382"/>
        </pc:sldMkLst>
        <pc:spChg chg="mod">
          <ac:chgData name="DeHart, Stephanie" userId="69486e51-f5a3-47fa-a1e8-d600d3da159f" providerId="ADAL" clId="{7404E17A-C343-44ED-806F-BC34B44CACF3}" dt="2025-05-06T17:04:39.118" v="881" actId="20577"/>
          <ac:spMkLst>
            <pc:docMk/>
            <pc:sldMk cId="3784696671" sldId="382"/>
            <ac:spMk id="3" creationId="{8D4643A5-3545-489A-90BD-97D0ACBD7A8A}"/>
          </ac:spMkLst>
        </pc:spChg>
      </pc:sldChg>
      <pc:sldChg chg="modSp new mod">
        <pc:chgData name="DeHart, Stephanie" userId="69486e51-f5a3-47fa-a1e8-d600d3da159f" providerId="ADAL" clId="{7404E17A-C343-44ED-806F-BC34B44CACF3}" dt="2025-05-06T17:04:44.969" v="895" actId="20577"/>
        <pc:sldMkLst>
          <pc:docMk/>
          <pc:sldMk cId="3842425113" sldId="383"/>
        </pc:sldMkLst>
        <pc:spChg chg="mod">
          <ac:chgData name="DeHart, Stephanie" userId="69486e51-f5a3-47fa-a1e8-d600d3da159f" providerId="ADAL" clId="{7404E17A-C343-44ED-806F-BC34B44CACF3}" dt="2025-05-06T17:04:44.969" v="895" actId="20577"/>
          <ac:spMkLst>
            <pc:docMk/>
            <pc:sldMk cId="3842425113" sldId="383"/>
            <ac:spMk id="3" creationId="{80B7D48D-D80F-4525-863E-D72589B0C2D0}"/>
          </ac:spMkLst>
        </pc:spChg>
      </pc:sldChg>
      <pc:sldChg chg="modSp new mod">
        <pc:chgData name="DeHart, Stephanie" userId="69486e51-f5a3-47fa-a1e8-d600d3da159f" providerId="ADAL" clId="{7404E17A-C343-44ED-806F-BC34B44CACF3}" dt="2025-05-06T17:04:51.377" v="909" actId="20577"/>
        <pc:sldMkLst>
          <pc:docMk/>
          <pc:sldMk cId="2981183533" sldId="384"/>
        </pc:sldMkLst>
        <pc:spChg chg="mod">
          <ac:chgData name="DeHart, Stephanie" userId="69486e51-f5a3-47fa-a1e8-d600d3da159f" providerId="ADAL" clId="{7404E17A-C343-44ED-806F-BC34B44CACF3}" dt="2025-05-06T17:04:51.377" v="909" actId="20577"/>
          <ac:spMkLst>
            <pc:docMk/>
            <pc:sldMk cId="2981183533" sldId="384"/>
            <ac:spMk id="3" creationId="{ECD52ECB-2BB6-464B-B082-037AF01C9090}"/>
          </ac:spMkLst>
        </pc:spChg>
      </pc:sldChg>
      <pc:sldChg chg="modSp new mod">
        <pc:chgData name="DeHart, Stephanie" userId="69486e51-f5a3-47fa-a1e8-d600d3da159f" providerId="ADAL" clId="{7404E17A-C343-44ED-806F-BC34B44CACF3}" dt="2025-05-06T17:05:03.484" v="925" actId="20577"/>
        <pc:sldMkLst>
          <pc:docMk/>
          <pc:sldMk cId="1616175924" sldId="385"/>
        </pc:sldMkLst>
        <pc:spChg chg="mod">
          <ac:chgData name="DeHart, Stephanie" userId="69486e51-f5a3-47fa-a1e8-d600d3da159f" providerId="ADAL" clId="{7404E17A-C343-44ED-806F-BC34B44CACF3}" dt="2025-05-06T17:05:03.484" v="925" actId="20577"/>
          <ac:spMkLst>
            <pc:docMk/>
            <pc:sldMk cId="1616175924" sldId="385"/>
            <ac:spMk id="3" creationId="{3DBE87D9-C71A-432C-AFB9-3366A0345C18}"/>
          </ac:spMkLst>
        </pc:spChg>
      </pc:sldChg>
      <pc:sldChg chg="modSp new mod modNotesTx">
        <pc:chgData name="DeHart, Stephanie" userId="69486e51-f5a3-47fa-a1e8-d600d3da159f" providerId="ADAL" clId="{7404E17A-C343-44ED-806F-BC34B44CACF3}" dt="2025-05-09T18:25:22.302" v="13319" actId="20577"/>
        <pc:sldMkLst>
          <pc:docMk/>
          <pc:sldMk cId="449666706" sldId="386"/>
        </pc:sldMkLst>
        <pc:spChg chg="mod">
          <ac:chgData name="DeHart, Stephanie" userId="69486e51-f5a3-47fa-a1e8-d600d3da159f" providerId="ADAL" clId="{7404E17A-C343-44ED-806F-BC34B44CACF3}" dt="2025-05-06T17:05:22.242" v="943" actId="20577"/>
          <ac:spMkLst>
            <pc:docMk/>
            <pc:sldMk cId="449666706" sldId="386"/>
            <ac:spMk id="3" creationId="{4BEA30E5-58BE-4C04-A0DE-FABF243B8927}"/>
          </ac:spMkLst>
        </pc:spChg>
      </pc:sldChg>
      <pc:sldChg chg="new del">
        <pc:chgData name="DeHart, Stephanie" userId="69486e51-f5a3-47fa-a1e8-d600d3da159f" providerId="ADAL" clId="{7404E17A-C343-44ED-806F-BC34B44CACF3}" dt="2025-05-06T17:05:15.216" v="927" actId="680"/>
        <pc:sldMkLst>
          <pc:docMk/>
          <pc:sldMk cId="2181049735" sldId="386"/>
        </pc:sldMkLst>
      </pc:sldChg>
      <pc:sldChg chg="modSp new mod">
        <pc:chgData name="DeHart, Stephanie" userId="69486e51-f5a3-47fa-a1e8-d600d3da159f" providerId="ADAL" clId="{7404E17A-C343-44ED-806F-BC34B44CACF3}" dt="2025-05-06T17:05:34.766" v="959" actId="20577"/>
        <pc:sldMkLst>
          <pc:docMk/>
          <pc:sldMk cId="3559322154" sldId="387"/>
        </pc:sldMkLst>
        <pc:spChg chg="mod">
          <ac:chgData name="DeHart, Stephanie" userId="69486e51-f5a3-47fa-a1e8-d600d3da159f" providerId="ADAL" clId="{7404E17A-C343-44ED-806F-BC34B44CACF3}" dt="2025-05-06T17:05:34.766" v="959" actId="20577"/>
          <ac:spMkLst>
            <pc:docMk/>
            <pc:sldMk cId="3559322154" sldId="387"/>
            <ac:spMk id="3" creationId="{C580A308-3EF6-4CFC-A053-6A9B768B070D}"/>
          </ac:spMkLst>
        </pc:spChg>
      </pc:sldChg>
      <pc:sldChg chg="new del">
        <pc:chgData name="DeHart, Stephanie" userId="69486e51-f5a3-47fa-a1e8-d600d3da159f" providerId="ADAL" clId="{7404E17A-C343-44ED-806F-BC34B44CACF3}" dt="2025-05-06T17:20:49.169" v="1105" actId="47"/>
        <pc:sldMkLst>
          <pc:docMk/>
          <pc:sldMk cId="231483464" sldId="388"/>
        </pc:sldMkLst>
      </pc:sldChg>
      <pc:sldChg chg="addSp delSp modSp new mod delAnim modAnim modNotesTx">
        <pc:chgData name="DeHart, Stephanie" userId="69486e51-f5a3-47fa-a1e8-d600d3da159f" providerId="ADAL" clId="{7404E17A-C343-44ED-806F-BC34B44CACF3}" dt="2025-05-08T15:41:09.041" v="4603" actId="20577"/>
        <pc:sldMkLst>
          <pc:docMk/>
          <pc:sldMk cId="4004920469" sldId="388"/>
        </pc:sldMkLst>
        <pc:spChg chg="mod">
          <ac:chgData name="DeHart, Stephanie" userId="69486e51-f5a3-47fa-a1e8-d600d3da159f" providerId="ADAL" clId="{7404E17A-C343-44ED-806F-BC34B44CACF3}" dt="2025-05-08T15:08:19.555" v="4108"/>
          <ac:spMkLst>
            <pc:docMk/>
            <pc:sldMk cId="4004920469" sldId="388"/>
            <ac:spMk id="2" creationId="{CD8BE9CB-0C01-4109-89F2-B38D2DE86632}"/>
          </ac:spMkLst>
        </pc:spChg>
        <pc:spChg chg="mod">
          <ac:chgData name="DeHart, Stephanie" userId="69486e51-f5a3-47fa-a1e8-d600d3da159f" providerId="ADAL" clId="{7404E17A-C343-44ED-806F-BC34B44CACF3}" dt="2025-05-08T15:24:24.747" v="4472" actId="207"/>
          <ac:spMkLst>
            <pc:docMk/>
            <pc:sldMk cId="4004920469" sldId="388"/>
            <ac:spMk id="3" creationId="{1FD8B7A9-2FD6-47EC-B403-9C8C80FD1C5D}"/>
          </ac:spMkLst>
        </pc:spChg>
        <pc:spChg chg="add del mod">
          <ac:chgData name="DeHart, Stephanie" userId="69486e51-f5a3-47fa-a1e8-d600d3da159f" providerId="ADAL" clId="{7404E17A-C343-44ED-806F-BC34B44CACF3}" dt="2025-05-08T15:09:08.380" v="4113" actId="22"/>
          <ac:spMkLst>
            <pc:docMk/>
            <pc:sldMk cId="4004920469" sldId="388"/>
            <ac:spMk id="7" creationId="{30D073E4-0E42-46B0-A220-5FDF0915B3AB}"/>
          </ac:spMkLst>
        </pc:spChg>
        <pc:spChg chg="add del mod ord">
          <ac:chgData name="DeHart, Stephanie" userId="69486e51-f5a3-47fa-a1e8-d600d3da159f" providerId="ADAL" clId="{7404E17A-C343-44ED-806F-BC34B44CACF3}" dt="2025-05-08T15:24:10.929" v="4469" actId="478"/>
          <ac:spMkLst>
            <pc:docMk/>
            <pc:sldMk cId="4004920469" sldId="388"/>
            <ac:spMk id="8" creationId="{3A900626-1B04-47DF-90B3-A345D1068E9C}"/>
          </ac:spMkLst>
        </pc:spChg>
        <pc:spChg chg="add mod">
          <ac:chgData name="DeHart, Stephanie" userId="69486e51-f5a3-47fa-a1e8-d600d3da159f" providerId="ADAL" clId="{7404E17A-C343-44ED-806F-BC34B44CACF3}" dt="2025-05-08T15:27:06.033" v="4540" actId="1036"/>
          <ac:spMkLst>
            <pc:docMk/>
            <pc:sldMk cId="4004920469" sldId="388"/>
            <ac:spMk id="10" creationId="{A6B9389C-2B89-4425-8334-C7F2C8C4B2AE}"/>
          </ac:spMkLst>
        </pc:spChg>
        <pc:spChg chg="add mod">
          <ac:chgData name="DeHart, Stephanie" userId="69486e51-f5a3-47fa-a1e8-d600d3da159f" providerId="ADAL" clId="{7404E17A-C343-44ED-806F-BC34B44CACF3}" dt="2025-05-08T15:27:06.033" v="4540" actId="1036"/>
          <ac:spMkLst>
            <pc:docMk/>
            <pc:sldMk cId="4004920469" sldId="388"/>
            <ac:spMk id="11" creationId="{5F64780E-C793-440C-BDF1-A434D1872C70}"/>
          </ac:spMkLst>
        </pc:spChg>
        <pc:spChg chg="add mod">
          <ac:chgData name="DeHart, Stephanie" userId="69486e51-f5a3-47fa-a1e8-d600d3da159f" providerId="ADAL" clId="{7404E17A-C343-44ED-806F-BC34B44CACF3}" dt="2025-05-08T15:27:06.033" v="4540" actId="1036"/>
          <ac:spMkLst>
            <pc:docMk/>
            <pc:sldMk cId="4004920469" sldId="388"/>
            <ac:spMk id="12" creationId="{7F6BE969-80A7-4960-8C87-BCA0691AD449}"/>
          </ac:spMkLst>
        </pc:spChg>
        <pc:picChg chg="add mod">
          <ac:chgData name="DeHart, Stephanie" userId="69486e51-f5a3-47fa-a1e8-d600d3da159f" providerId="ADAL" clId="{7404E17A-C343-44ED-806F-BC34B44CACF3}" dt="2025-05-08T15:27:06.033" v="4540" actId="1036"/>
          <ac:picMkLst>
            <pc:docMk/>
            <pc:sldMk cId="4004920469" sldId="388"/>
            <ac:picMk id="9" creationId="{A868D7E3-478C-4CBA-AD0C-B707FB8D50C1}"/>
          </ac:picMkLst>
        </pc:picChg>
      </pc:sldChg>
      <pc:sldChg chg="addSp delSp modSp add mod modAnim chgLayout modNotesTx">
        <pc:chgData name="DeHart, Stephanie" userId="69486e51-f5a3-47fa-a1e8-d600d3da159f" providerId="ADAL" clId="{7404E17A-C343-44ED-806F-BC34B44CACF3}" dt="2025-05-08T16:24:27.685" v="5218"/>
        <pc:sldMkLst>
          <pc:docMk/>
          <pc:sldMk cId="132289089" sldId="389"/>
        </pc:sldMkLst>
        <pc:spChg chg="mod ord">
          <ac:chgData name="DeHart, Stephanie" userId="69486e51-f5a3-47fa-a1e8-d600d3da159f" providerId="ADAL" clId="{7404E17A-C343-44ED-806F-BC34B44CACF3}" dt="2025-05-08T16:01:32.720" v="4801" actId="700"/>
          <ac:spMkLst>
            <pc:docMk/>
            <pc:sldMk cId="132289089" sldId="389"/>
            <ac:spMk id="2" creationId="{C1F36B6B-0AD9-FC75-1C6D-7929812B8464}"/>
          </ac:spMkLst>
        </pc:spChg>
        <pc:spChg chg="mod ord">
          <ac:chgData name="DeHart, Stephanie" userId="69486e51-f5a3-47fa-a1e8-d600d3da159f" providerId="ADAL" clId="{7404E17A-C343-44ED-806F-BC34B44CACF3}" dt="2025-05-08T16:01:32.720" v="4801" actId="700"/>
          <ac:spMkLst>
            <pc:docMk/>
            <pc:sldMk cId="132289089" sldId="389"/>
            <ac:spMk id="3" creationId="{C7C61566-4ADE-429E-914A-973F78988B3F}"/>
          </ac:spMkLst>
        </pc:spChg>
        <pc:spChg chg="mod ord">
          <ac:chgData name="DeHart, Stephanie" userId="69486e51-f5a3-47fa-a1e8-d600d3da159f" providerId="ADAL" clId="{7404E17A-C343-44ED-806F-BC34B44CACF3}" dt="2025-05-08T16:07:31.951" v="4962" actId="20577"/>
          <ac:spMkLst>
            <pc:docMk/>
            <pc:sldMk cId="132289089" sldId="389"/>
            <ac:spMk id="4" creationId="{A927224E-DF1E-4904-BB54-2F0A1911134A}"/>
          </ac:spMkLst>
        </pc:spChg>
        <pc:spChg chg="mod ord">
          <ac:chgData name="DeHart, Stephanie" userId="69486e51-f5a3-47fa-a1e8-d600d3da159f" providerId="ADAL" clId="{7404E17A-C343-44ED-806F-BC34B44CACF3}" dt="2025-05-08T16:07:51.723" v="4965" actId="5793"/>
          <ac:spMkLst>
            <pc:docMk/>
            <pc:sldMk cId="132289089" sldId="389"/>
            <ac:spMk id="5" creationId="{E178641D-57D5-46E3-9569-6436884DC3F4}"/>
          </ac:spMkLst>
        </pc:spChg>
        <pc:spChg chg="add del">
          <ac:chgData name="DeHart, Stephanie" userId="69486e51-f5a3-47fa-a1e8-d600d3da159f" providerId="ADAL" clId="{7404E17A-C343-44ED-806F-BC34B44CACF3}" dt="2025-05-08T15:57:03.043" v="4694" actId="22"/>
          <ac:spMkLst>
            <pc:docMk/>
            <pc:sldMk cId="132289089" sldId="389"/>
            <ac:spMk id="11" creationId="{AF35FE2B-46EB-42FC-8C25-DA3B15477A5D}"/>
          </ac:spMkLst>
        </pc:spChg>
        <pc:spChg chg="del">
          <ac:chgData name="DeHart, Stephanie" userId="69486e51-f5a3-47fa-a1e8-d600d3da159f" providerId="ADAL" clId="{7404E17A-C343-44ED-806F-BC34B44CACF3}" dt="2025-05-08T15:56:32.659" v="4691" actId="478"/>
          <ac:spMkLst>
            <pc:docMk/>
            <pc:sldMk cId="132289089" sldId="389"/>
            <ac:spMk id="812" creationId="{00000000-0000-0000-0000-000000000000}"/>
          </ac:spMkLst>
        </pc:spChg>
        <pc:spChg chg="del">
          <ac:chgData name="DeHart, Stephanie" userId="69486e51-f5a3-47fa-a1e8-d600d3da159f" providerId="ADAL" clId="{7404E17A-C343-44ED-806F-BC34B44CACF3}" dt="2025-05-08T15:56:34.593" v="4692" actId="478"/>
          <ac:spMkLst>
            <pc:docMk/>
            <pc:sldMk cId="132289089" sldId="389"/>
            <ac:spMk id="813" creationId="{00000000-0000-0000-0000-000000000000}"/>
          </ac:spMkLst>
        </pc:spChg>
        <pc:spChg chg="del mod">
          <ac:chgData name="DeHart, Stephanie" userId="69486e51-f5a3-47fa-a1e8-d600d3da159f" providerId="ADAL" clId="{7404E17A-C343-44ED-806F-BC34B44CACF3}" dt="2025-05-08T16:07:29.689" v="4961" actId="478"/>
          <ac:spMkLst>
            <pc:docMk/>
            <pc:sldMk cId="132289089" sldId="389"/>
            <ac:spMk id="817" creationId="{00000000-0000-0000-0000-000000000000}"/>
          </ac:spMkLst>
        </pc:spChg>
        <pc:spChg chg="del mod">
          <ac:chgData name="DeHart, Stephanie" userId="69486e51-f5a3-47fa-a1e8-d600d3da159f" providerId="ADAL" clId="{7404E17A-C343-44ED-806F-BC34B44CACF3}" dt="2025-05-08T16:07:29.011" v="4960" actId="478"/>
          <ac:spMkLst>
            <pc:docMk/>
            <pc:sldMk cId="132289089" sldId="389"/>
            <ac:spMk id="818" creationId="{00000000-0000-0000-0000-000000000000}"/>
          </ac:spMkLst>
        </pc:spChg>
      </pc:sldChg>
      <pc:sldChg chg="add del">
        <pc:chgData name="DeHart, Stephanie" userId="69486e51-f5a3-47fa-a1e8-d600d3da159f" providerId="ADAL" clId="{7404E17A-C343-44ED-806F-BC34B44CACF3}" dt="2025-05-08T15:17:48.533" v="4293"/>
        <pc:sldMkLst>
          <pc:docMk/>
          <pc:sldMk cId="1869916495" sldId="389"/>
        </pc:sldMkLst>
      </pc:sldChg>
      <pc:sldChg chg="addSp delSp modSp new del mod modClrScheme chgLayout modNotesTx">
        <pc:chgData name="DeHart, Stephanie" userId="69486e51-f5a3-47fa-a1e8-d600d3da159f" providerId="ADAL" clId="{7404E17A-C343-44ED-806F-BC34B44CACF3}" dt="2025-05-08T21:31:59.615" v="5827" actId="47"/>
        <pc:sldMkLst>
          <pc:docMk/>
          <pc:sldMk cId="722458052" sldId="390"/>
        </pc:sldMkLst>
        <pc:spChg chg="del mod ord">
          <ac:chgData name="DeHart, Stephanie" userId="69486e51-f5a3-47fa-a1e8-d600d3da159f" providerId="ADAL" clId="{7404E17A-C343-44ED-806F-BC34B44CACF3}" dt="2025-05-08T21:20:44.310" v="5226" actId="700"/>
          <ac:spMkLst>
            <pc:docMk/>
            <pc:sldMk cId="722458052" sldId="390"/>
            <ac:spMk id="2" creationId="{3304ED51-9DBB-49B6-8AFD-311E0AF85869}"/>
          </ac:spMkLst>
        </pc:spChg>
        <pc:spChg chg="mod ord">
          <ac:chgData name="DeHart, Stephanie" userId="69486e51-f5a3-47fa-a1e8-d600d3da159f" providerId="ADAL" clId="{7404E17A-C343-44ED-806F-BC34B44CACF3}" dt="2025-05-08T21:31:09.950" v="5820" actId="700"/>
          <ac:spMkLst>
            <pc:docMk/>
            <pc:sldMk cId="722458052" sldId="390"/>
            <ac:spMk id="3" creationId="{D2C6074D-5D33-4CDF-AB03-78F4EE329AF6}"/>
          </ac:spMkLst>
        </pc:spChg>
        <pc:spChg chg="mod ord">
          <ac:chgData name="DeHart, Stephanie" userId="69486e51-f5a3-47fa-a1e8-d600d3da159f" providerId="ADAL" clId="{7404E17A-C343-44ED-806F-BC34B44CACF3}" dt="2025-05-08T21:31:09.950" v="5820" actId="700"/>
          <ac:spMkLst>
            <pc:docMk/>
            <pc:sldMk cId="722458052" sldId="390"/>
            <ac:spMk id="4" creationId="{7B84E05B-427C-4E3E-B7E6-F604332BBFAC}"/>
          </ac:spMkLst>
        </pc:spChg>
        <pc:spChg chg="add mod ord">
          <ac:chgData name="DeHart, Stephanie" userId="69486e51-f5a3-47fa-a1e8-d600d3da159f" providerId="ADAL" clId="{7404E17A-C343-44ED-806F-BC34B44CACF3}" dt="2025-05-08T21:31:42.316" v="5825" actId="20577"/>
          <ac:spMkLst>
            <pc:docMk/>
            <pc:sldMk cId="722458052" sldId="390"/>
            <ac:spMk id="5" creationId="{64A05A47-2EEE-424A-BCCA-6766D280F14A}"/>
          </ac:spMkLst>
        </pc:spChg>
        <pc:spChg chg="add mod ord">
          <ac:chgData name="DeHart, Stephanie" userId="69486e51-f5a3-47fa-a1e8-d600d3da159f" providerId="ADAL" clId="{7404E17A-C343-44ED-806F-BC34B44CACF3}" dt="2025-05-08T21:31:46.071" v="5826" actId="20577"/>
          <ac:spMkLst>
            <pc:docMk/>
            <pc:sldMk cId="722458052" sldId="390"/>
            <ac:spMk id="6" creationId="{28EA2051-BBCF-40A3-AE68-EED68C99B2F3}"/>
          </ac:spMkLst>
        </pc:spChg>
        <pc:spChg chg="add mod ord">
          <ac:chgData name="DeHart, Stephanie" userId="69486e51-f5a3-47fa-a1e8-d600d3da159f" providerId="ADAL" clId="{7404E17A-C343-44ED-806F-BC34B44CACF3}" dt="2025-05-08T21:31:09.950" v="5820" actId="700"/>
          <ac:spMkLst>
            <pc:docMk/>
            <pc:sldMk cId="722458052" sldId="390"/>
            <ac:spMk id="7" creationId="{04ADD0E4-FA99-4456-B137-8818FEF0BBDE}"/>
          </ac:spMkLst>
        </pc:spChg>
      </pc:sldChg>
      <pc:sldChg chg="modSp new del mod modNotesTx">
        <pc:chgData name="DeHart, Stephanie" userId="69486e51-f5a3-47fa-a1e8-d600d3da159f" providerId="ADAL" clId="{7404E17A-C343-44ED-806F-BC34B44CACF3}" dt="2025-05-08T16:19:31.430" v="5159" actId="47"/>
        <pc:sldMkLst>
          <pc:docMk/>
          <pc:sldMk cId="3988579407" sldId="390"/>
        </pc:sldMkLst>
        <pc:spChg chg="mod">
          <ac:chgData name="DeHart, Stephanie" userId="69486e51-f5a3-47fa-a1e8-d600d3da159f" providerId="ADAL" clId="{7404E17A-C343-44ED-806F-BC34B44CACF3}" dt="2025-05-08T16:19:15.122" v="5156"/>
          <ac:spMkLst>
            <pc:docMk/>
            <pc:sldMk cId="3988579407" sldId="390"/>
            <ac:spMk id="2" creationId="{42C3C504-877F-4782-BD86-7D8737AFAC3C}"/>
          </ac:spMkLst>
        </pc:spChg>
      </pc:sldChg>
      <pc:sldChg chg="addSp delSp modSp add mod ord modClrScheme modAnim addCm delCm chgLayout modNotesTx">
        <pc:chgData name="DeHart, Stephanie" userId="69486e51-f5a3-47fa-a1e8-d600d3da159f" providerId="ADAL" clId="{7404E17A-C343-44ED-806F-BC34B44CACF3}" dt="2025-05-09T13:43:01.691" v="7714" actId="20577"/>
        <pc:sldMkLst>
          <pc:docMk/>
          <pc:sldMk cId="497089311" sldId="391"/>
        </pc:sldMkLst>
        <pc:spChg chg="mod ord">
          <ac:chgData name="DeHart, Stephanie" userId="69486e51-f5a3-47fa-a1e8-d600d3da159f" providerId="ADAL" clId="{7404E17A-C343-44ED-806F-BC34B44CACF3}" dt="2025-05-08T21:47:16.335" v="6215" actId="700"/>
          <ac:spMkLst>
            <pc:docMk/>
            <pc:sldMk cId="497089311" sldId="391"/>
            <ac:spMk id="3" creationId="{D2C6074D-5D33-4CDF-AB03-78F4EE329AF6}"/>
          </ac:spMkLst>
        </pc:spChg>
        <pc:spChg chg="mod ord">
          <ac:chgData name="DeHart, Stephanie" userId="69486e51-f5a3-47fa-a1e8-d600d3da159f" providerId="ADAL" clId="{7404E17A-C343-44ED-806F-BC34B44CACF3}" dt="2025-05-08T21:47:16.335" v="6215" actId="700"/>
          <ac:spMkLst>
            <pc:docMk/>
            <pc:sldMk cId="497089311" sldId="391"/>
            <ac:spMk id="4" creationId="{7B84E05B-427C-4E3E-B7E6-F604332BBFAC}"/>
          </ac:spMkLst>
        </pc:spChg>
        <pc:spChg chg="mod ord">
          <ac:chgData name="DeHart, Stephanie" userId="69486e51-f5a3-47fa-a1e8-d600d3da159f" providerId="ADAL" clId="{7404E17A-C343-44ED-806F-BC34B44CACF3}" dt="2025-05-08T22:04:36.585" v="6397" actId="20577"/>
          <ac:spMkLst>
            <pc:docMk/>
            <pc:sldMk cId="497089311" sldId="391"/>
            <ac:spMk id="5" creationId="{64A05A47-2EEE-424A-BCCA-6766D280F14A}"/>
          </ac:spMkLst>
        </pc:spChg>
        <pc:spChg chg="mod ord">
          <ac:chgData name="DeHart, Stephanie" userId="69486e51-f5a3-47fa-a1e8-d600d3da159f" providerId="ADAL" clId="{7404E17A-C343-44ED-806F-BC34B44CACF3}" dt="2025-05-09T13:41:46.014" v="7576" actId="20577"/>
          <ac:spMkLst>
            <pc:docMk/>
            <pc:sldMk cId="497089311" sldId="391"/>
            <ac:spMk id="6" creationId="{28EA2051-BBCF-40A3-AE68-EED68C99B2F3}"/>
          </ac:spMkLst>
        </pc:spChg>
        <pc:spChg chg="del">
          <ac:chgData name="DeHart, Stephanie" userId="69486e51-f5a3-47fa-a1e8-d600d3da159f" providerId="ADAL" clId="{7404E17A-C343-44ED-806F-BC34B44CACF3}" dt="2025-05-08T21:32:11.281" v="5828" actId="478"/>
          <ac:spMkLst>
            <pc:docMk/>
            <pc:sldMk cId="497089311" sldId="391"/>
            <ac:spMk id="7" creationId="{04ADD0E4-FA99-4456-B137-8818FEF0BBDE}"/>
          </ac:spMkLst>
        </pc:spChg>
        <pc:spChg chg="add del mod ord">
          <ac:chgData name="DeHart, Stephanie" userId="69486e51-f5a3-47fa-a1e8-d600d3da159f" providerId="ADAL" clId="{7404E17A-C343-44ED-806F-BC34B44CACF3}" dt="2025-05-08T21:47:16.335" v="6215" actId="700"/>
          <ac:spMkLst>
            <pc:docMk/>
            <pc:sldMk cId="497089311" sldId="391"/>
            <ac:spMk id="11" creationId="{821D1413-544A-408C-A794-6D3FCE7FDA8B}"/>
          </ac:spMkLst>
        </pc:spChg>
        <pc:grpChg chg="add mod ord">
          <ac:chgData name="DeHart, Stephanie" userId="69486e51-f5a3-47fa-a1e8-d600d3da159f" providerId="ADAL" clId="{7404E17A-C343-44ED-806F-BC34B44CACF3}" dt="2025-05-08T21:57:53.187" v="6336" actId="167"/>
          <ac:grpSpMkLst>
            <pc:docMk/>
            <pc:sldMk cId="497089311" sldId="391"/>
            <ac:grpSpMk id="24" creationId="{C06D2424-6FBA-4B5B-9CFC-37224F77CCB9}"/>
          </ac:grpSpMkLst>
        </pc:grpChg>
        <pc:grpChg chg="add mod ord">
          <ac:chgData name="DeHart, Stephanie" userId="69486e51-f5a3-47fa-a1e8-d600d3da159f" providerId="ADAL" clId="{7404E17A-C343-44ED-806F-BC34B44CACF3}" dt="2025-05-08T21:58:25.780" v="6342" actId="167"/>
          <ac:grpSpMkLst>
            <pc:docMk/>
            <pc:sldMk cId="497089311" sldId="391"/>
            <ac:grpSpMk id="25" creationId="{367FDCD9-200B-4318-9081-2C9BEBD51BB0}"/>
          </ac:grpSpMkLst>
        </pc:grpChg>
        <pc:grpChg chg="add del mod ord">
          <ac:chgData name="DeHart, Stephanie" userId="69486e51-f5a3-47fa-a1e8-d600d3da159f" providerId="ADAL" clId="{7404E17A-C343-44ED-806F-BC34B44CACF3}" dt="2025-05-08T21:59:32.874" v="6355" actId="165"/>
          <ac:grpSpMkLst>
            <pc:docMk/>
            <pc:sldMk cId="497089311" sldId="391"/>
            <ac:grpSpMk id="26" creationId="{9C601C82-FC9C-4A7C-B093-EEDB439F5A92}"/>
          </ac:grpSpMkLst>
        </pc:grpChg>
        <pc:grpChg chg="add mod">
          <ac:chgData name="DeHart, Stephanie" userId="69486e51-f5a3-47fa-a1e8-d600d3da159f" providerId="ADAL" clId="{7404E17A-C343-44ED-806F-BC34B44CACF3}" dt="2025-05-08T22:00:26.453" v="6375" actId="164"/>
          <ac:grpSpMkLst>
            <pc:docMk/>
            <pc:sldMk cId="497089311" sldId="391"/>
            <ac:grpSpMk id="27" creationId="{F8F9D062-0FAF-422F-BCC0-00E73A147EBF}"/>
          </ac:grpSpMkLst>
        </pc:grpChg>
        <pc:picChg chg="add del mod">
          <ac:chgData name="DeHart, Stephanie" userId="69486e51-f5a3-47fa-a1e8-d600d3da159f" providerId="ADAL" clId="{7404E17A-C343-44ED-806F-BC34B44CACF3}" dt="2025-05-08T21:35:17.389" v="5876" actId="478"/>
          <ac:picMkLst>
            <pc:docMk/>
            <pc:sldMk cId="497089311" sldId="391"/>
            <ac:picMk id="8" creationId="{CB1C24D7-10C2-4F07-9581-7DD111267C02}"/>
          </ac:picMkLst>
        </pc:picChg>
        <pc:picChg chg="add del mod">
          <ac:chgData name="DeHart, Stephanie" userId="69486e51-f5a3-47fa-a1e8-d600d3da159f" providerId="ADAL" clId="{7404E17A-C343-44ED-806F-BC34B44CACF3}" dt="2025-05-08T21:35:18.247" v="5877" actId="478"/>
          <ac:picMkLst>
            <pc:docMk/>
            <pc:sldMk cId="497089311" sldId="391"/>
            <ac:picMk id="10" creationId="{CA6767D4-921C-4015-ADCD-EB3D7A38BFE2}"/>
          </ac:picMkLst>
        </pc:picChg>
        <pc:picChg chg="add mod">
          <ac:chgData name="DeHart, Stephanie" userId="69486e51-f5a3-47fa-a1e8-d600d3da159f" providerId="ADAL" clId="{7404E17A-C343-44ED-806F-BC34B44CACF3}" dt="2025-05-08T21:57:47.405" v="6335" actId="164"/>
          <ac:picMkLst>
            <pc:docMk/>
            <pc:sldMk cId="497089311" sldId="391"/>
            <ac:picMk id="13" creationId="{A029A269-8F2C-45EC-A823-3859610A5BD6}"/>
          </ac:picMkLst>
        </pc:picChg>
        <pc:picChg chg="add mod ord modCrop">
          <ac:chgData name="DeHart, Stephanie" userId="69486e51-f5a3-47fa-a1e8-d600d3da159f" providerId="ADAL" clId="{7404E17A-C343-44ED-806F-BC34B44CACF3}" dt="2025-05-08T21:57:47.405" v="6335" actId="164"/>
          <ac:picMkLst>
            <pc:docMk/>
            <pc:sldMk cId="497089311" sldId="391"/>
            <ac:picMk id="14" creationId="{10486F98-DE73-483A-820B-AF880BF8F4F8}"/>
          </ac:picMkLst>
        </pc:picChg>
        <pc:picChg chg="add mod modCrop">
          <ac:chgData name="DeHart, Stephanie" userId="69486e51-f5a3-47fa-a1e8-d600d3da159f" providerId="ADAL" clId="{7404E17A-C343-44ED-806F-BC34B44CACF3}" dt="2025-05-08T21:58:14.136" v="6340" actId="164"/>
          <ac:picMkLst>
            <pc:docMk/>
            <pc:sldMk cId="497089311" sldId="391"/>
            <ac:picMk id="15" creationId="{B70A81AB-C3F2-4B3D-BD7A-FA958E9EEDBF}"/>
          </ac:picMkLst>
        </pc:picChg>
        <pc:picChg chg="add mod">
          <ac:chgData name="DeHart, Stephanie" userId="69486e51-f5a3-47fa-a1e8-d600d3da159f" providerId="ADAL" clId="{7404E17A-C343-44ED-806F-BC34B44CACF3}" dt="2025-05-08T21:58:14.136" v="6340" actId="164"/>
          <ac:picMkLst>
            <pc:docMk/>
            <pc:sldMk cId="497089311" sldId="391"/>
            <ac:picMk id="18" creationId="{2870CC2B-DF0F-4E28-AAC4-A312E015CA0D}"/>
          </ac:picMkLst>
        </pc:picChg>
        <pc:picChg chg="add mod ord topLvl modCrop">
          <ac:chgData name="DeHart, Stephanie" userId="69486e51-f5a3-47fa-a1e8-d600d3da159f" providerId="ADAL" clId="{7404E17A-C343-44ED-806F-BC34B44CACF3}" dt="2025-05-08T22:02:12.317" v="6378" actId="732"/>
          <ac:picMkLst>
            <pc:docMk/>
            <pc:sldMk cId="497089311" sldId="391"/>
            <ac:picMk id="20" creationId="{549D32AD-F5FE-424B-A25A-8CCDF5DE7DE8}"/>
          </ac:picMkLst>
        </pc:picChg>
        <pc:picChg chg="add mod ord topLvl modCrop">
          <ac:chgData name="DeHart, Stephanie" userId="69486e51-f5a3-47fa-a1e8-d600d3da159f" providerId="ADAL" clId="{7404E17A-C343-44ED-806F-BC34B44CACF3}" dt="2025-05-08T22:00:26.453" v="6375" actId="164"/>
          <ac:picMkLst>
            <pc:docMk/>
            <pc:sldMk cId="497089311" sldId="391"/>
            <ac:picMk id="21" creationId="{F45F84F0-D0F3-47F4-B47C-7EFCE3940B50}"/>
          </ac:picMkLst>
        </pc:picChg>
        <pc:picChg chg="add mod ord">
          <ac:chgData name="DeHart, Stephanie" userId="69486e51-f5a3-47fa-a1e8-d600d3da159f" providerId="ADAL" clId="{7404E17A-C343-44ED-806F-BC34B44CACF3}" dt="2025-05-08T21:56:58.033" v="6327" actId="167"/>
          <ac:picMkLst>
            <pc:docMk/>
            <pc:sldMk cId="497089311" sldId="391"/>
            <ac:picMk id="23" creationId="{1750B541-8E47-489C-A69A-D25C093CF423}"/>
          </ac:picMkLst>
        </pc:picChg>
        <pc:cxnChg chg="add mod">
          <ac:chgData name="DeHart, Stephanie" userId="69486e51-f5a3-47fa-a1e8-d600d3da159f" providerId="ADAL" clId="{7404E17A-C343-44ED-806F-BC34B44CACF3}" dt="2025-05-08T21:57:47.405" v="6335" actId="164"/>
          <ac:cxnSpMkLst>
            <pc:docMk/>
            <pc:sldMk cId="497089311" sldId="391"/>
            <ac:cxnSpMk id="17" creationId="{6876345D-2649-4F78-8BFB-8C3953D4DCDD}"/>
          </ac:cxnSpMkLst>
        </pc:cxnChg>
        <pc:cxnChg chg="add mod">
          <ac:chgData name="DeHart, Stephanie" userId="69486e51-f5a3-47fa-a1e8-d600d3da159f" providerId="ADAL" clId="{7404E17A-C343-44ED-806F-BC34B44CACF3}" dt="2025-05-08T21:58:14.136" v="6340" actId="164"/>
          <ac:cxnSpMkLst>
            <pc:docMk/>
            <pc:sldMk cId="497089311" sldId="391"/>
            <ac:cxnSpMk id="19" creationId="{C10629A3-5435-4D39-801F-C87AB4D71C64}"/>
          </ac:cxnSpMkLst>
        </pc:cxnChg>
        <pc:cxnChg chg="add mod ord topLvl">
          <ac:chgData name="DeHart, Stephanie" userId="69486e51-f5a3-47fa-a1e8-d600d3da159f" providerId="ADAL" clId="{7404E17A-C343-44ED-806F-BC34B44CACF3}" dt="2025-05-08T22:00:26.453" v="6375" actId="164"/>
          <ac:cxnSpMkLst>
            <pc:docMk/>
            <pc:sldMk cId="497089311" sldId="391"/>
            <ac:cxnSpMk id="22" creationId="{9429BED0-D0B8-48F8-97A9-F262DA96360E}"/>
          </ac:cxnSpMkLst>
        </pc:cxnChg>
      </pc:sldChg>
      <pc:sldChg chg="addSp delSp modSp add mod ord modClrScheme modAnim chgLayout modNotesTx">
        <pc:chgData name="DeHart, Stephanie" userId="69486e51-f5a3-47fa-a1e8-d600d3da159f" providerId="ADAL" clId="{7404E17A-C343-44ED-806F-BC34B44CACF3}" dt="2025-05-09T15:33:07.753" v="8728" actId="207"/>
        <pc:sldMkLst>
          <pc:docMk/>
          <pc:sldMk cId="2974367425" sldId="392"/>
        </pc:sldMkLst>
        <pc:spChg chg="mod ord">
          <ac:chgData name="DeHart, Stephanie" userId="69486e51-f5a3-47fa-a1e8-d600d3da159f" providerId="ADAL" clId="{7404E17A-C343-44ED-806F-BC34B44CACF3}" dt="2025-05-08T22:22:29.418" v="6599" actId="700"/>
          <ac:spMkLst>
            <pc:docMk/>
            <pc:sldMk cId="2974367425" sldId="392"/>
            <ac:spMk id="3" creationId="{D2C6074D-5D33-4CDF-AB03-78F4EE329AF6}"/>
          </ac:spMkLst>
        </pc:spChg>
        <pc:spChg chg="mod ord">
          <ac:chgData name="DeHart, Stephanie" userId="69486e51-f5a3-47fa-a1e8-d600d3da159f" providerId="ADAL" clId="{7404E17A-C343-44ED-806F-BC34B44CACF3}" dt="2025-05-08T22:22:29.418" v="6599" actId="700"/>
          <ac:spMkLst>
            <pc:docMk/>
            <pc:sldMk cId="2974367425" sldId="392"/>
            <ac:spMk id="4" creationId="{7B84E05B-427C-4E3E-B7E6-F604332BBFAC}"/>
          </ac:spMkLst>
        </pc:spChg>
        <pc:spChg chg="mod ord">
          <ac:chgData name="DeHart, Stephanie" userId="69486e51-f5a3-47fa-a1e8-d600d3da159f" providerId="ADAL" clId="{7404E17A-C343-44ED-806F-BC34B44CACF3}" dt="2025-05-08T22:22:29.418" v="6599" actId="700"/>
          <ac:spMkLst>
            <pc:docMk/>
            <pc:sldMk cId="2974367425" sldId="392"/>
            <ac:spMk id="5" creationId="{64A05A47-2EEE-424A-BCCA-6766D280F14A}"/>
          </ac:spMkLst>
        </pc:spChg>
        <pc:spChg chg="mod ord">
          <ac:chgData name="DeHart, Stephanie" userId="69486e51-f5a3-47fa-a1e8-d600d3da159f" providerId="ADAL" clId="{7404E17A-C343-44ED-806F-BC34B44CACF3}" dt="2025-05-08T22:47:32.076" v="7448" actId="20577"/>
          <ac:spMkLst>
            <pc:docMk/>
            <pc:sldMk cId="2974367425" sldId="392"/>
            <ac:spMk id="6" creationId="{28EA2051-BBCF-40A3-AE68-EED68C99B2F3}"/>
          </ac:spMkLst>
        </pc:spChg>
        <pc:spChg chg="add del mod">
          <ac:chgData name="DeHart, Stephanie" userId="69486e51-f5a3-47fa-a1e8-d600d3da159f" providerId="ADAL" clId="{7404E17A-C343-44ED-806F-BC34B44CACF3}" dt="2025-05-08T22:26:35.545" v="6804" actId="478"/>
          <ac:spMkLst>
            <pc:docMk/>
            <pc:sldMk cId="2974367425" sldId="392"/>
            <ac:spMk id="9" creationId="{9A8729C0-C326-4F7A-A6F8-F7969DF9015E}"/>
          </ac:spMkLst>
        </pc:spChg>
        <pc:spChg chg="add mod topLvl">
          <ac:chgData name="DeHart, Stephanie" userId="69486e51-f5a3-47fa-a1e8-d600d3da159f" providerId="ADAL" clId="{7404E17A-C343-44ED-806F-BC34B44CACF3}" dt="2025-05-08T22:43:25.322" v="7380" actId="164"/>
          <ac:spMkLst>
            <pc:docMk/>
            <pc:sldMk cId="2974367425" sldId="392"/>
            <ac:spMk id="16" creationId="{C9B1E944-22C1-42ED-86FD-AB756A6E3EFA}"/>
          </ac:spMkLst>
        </pc:spChg>
        <pc:spChg chg="add del mod topLvl">
          <ac:chgData name="DeHart, Stephanie" userId="69486e51-f5a3-47fa-a1e8-d600d3da159f" providerId="ADAL" clId="{7404E17A-C343-44ED-806F-BC34B44CACF3}" dt="2025-05-08T22:38:17.471" v="7106" actId="478"/>
          <ac:spMkLst>
            <pc:docMk/>
            <pc:sldMk cId="2974367425" sldId="392"/>
            <ac:spMk id="17" creationId="{50AB079D-3ADF-4C17-A31F-58701066896E}"/>
          </ac:spMkLst>
        </pc:spChg>
        <pc:spChg chg="add del mod topLvl">
          <ac:chgData name="DeHart, Stephanie" userId="69486e51-f5a3-47fa-a1e8-d600d3da159f" providerId="ADAL" clId="{7404E17A-C343-44ED-806F-BC34B44CACF3}" dt="2025-05-08T22:38:20.044" v="7108" actId="478"/>
          <ac:spMkLst>
            <pc:docMk/>
            <pc:sldMk cId="2974367425" sldId="392"/>
            <ac:spMk id="19" creationId="{CF49AE15-5410-4D4A-8320-EB6E27154FC2}"/>
          </ac:spMkLst>
        </pc:spChg>
        <pc:spChg chg="add mod topLvl">
          <ac:chgData name="DeHart, Stephanie" userId="69486e51-f5a3-47fa-a1e8-d600d3da159f" providerId="ADAL" clId="{7404E17A-C343-44ED-806F-BC34B44CACF3}" dt="2025-05-08T22:46:21.736" v="7426" actId="113"/>
          <ac:spMkLst>
            <pc:docMk/>
            <pc:sldMk cId="2974367425" sldId="392"/>
            <ac:spMk id="23" creationId="{03553CC1-DF1A-4156-A232-23D096401657}"/>
          </ac:spMkLst>
        </pc:spChg>
        <pc:spChg chg="add del mod">
          <ac:chgData name="DeHart, Stephanie" userId="69486e51-f5a3-47fa-a1e8-d600d3da159f" providerId="ADAL" clId="{7404E17A-C343-44ED-806F-BC34B44CACF3}" dt="2025-05-08T22:38:05.951" v="7100" actId="478"/>
          <ac:spMkLst>
            <pc:docMk/>
            <pc:sldMk cId="2974367425" sldId="392"/>
            <ac:spMk id="27" creationId="{4DF4A1BE-67D0-4FD2-8DED-69735D569F2D}"/>
          </ac:spMkLst>
        </pc:spChg>
        <pc:spChg chg="add mod topLvl">
          <ac:chgData name="DeHart, Stephanie" userId="69486e51-f5a3-47fa-a1e8-d600d3da159f" providerId="ADAL" clId="{7404E17A-C343-44ED-806F-BC34B44CACF3}" dt="2025-05-08T22:43:25.322" v="7380" actId="164"/>
          <ac:spMkLst>
            <pc:docMk/>
            <pc:sldMk cId="2974367425" sldId="392"/>
            <ac:spMk id="28" creationId="{ABD52A4F-585E-4541-851B-0A919986A95A}"/>
          </ac:spMkLst>
        </pc:spChg>
        <pc:spChg chg="add mod topLvl">
          <ac:chgData name="DeHart, Stephanie" userId="69486e51-f5a3-47fa-a1e8-d600d3da159f" providerId="ADAL" clId="{7404E17A-C343-44ED-806F-BC34B44CACF3}" dt="2025-05-08T22:43:25.322" v="7380" actId="164"/>
          <ac:spMkLst>
            <pc:docMk/>
            <pc:sldMk cId="2974367425" sldId="392"/>
            <ac:spMk id="29" creationId="{F37A623B-BEF6-4513-A61D-B37FC05DE6D0}"/>
          </ac:spMkLst>
        </pc:spChg>
        <pc:spChg chg="add del mod topLvl">
          <ac:chgData name="DeHart, Stephanie" userId="69486e51-f5a3-47fa-a1e8-d600d3da159f" providerId="ADAL" clId="{7404E17A-C343-44ED-806F-BC34B44CACF3}" dt="2025-05-08T22:38:27.320" v="7112" actId="478"/>
          <ac:spMkLst>
            <pc:docMk/>
            <pc:sldMk cId="2974367425" sldId="392"/>
            <ac:spMk id="30" creationId="{87D576EB-22C6-4653-B966-254149B21A92}"/>
          </ac:spMkLst>
        </pc:spChg>
        <pc:spChg chg="add mod topLvl">
          <ac:chgData name="DeHart, Stephanie" userId="69486e51-f5a3-47fa-a1e8-d600d3da159f" providerId="ADAL" clId="{7404E17A-C343-44ED-806F-BC34B44CACF3}" dt="2025-05-08T22:43:25.322" v="7380" actId="164"/>
          <ac:spMkLst>
            <pc:docMk/>
            <pc:sldMk cId="2974367425" sldId="392"/>
            <ac:spMk id="31" creationId="{8A68FF69-A730-4CAE-8FF0-ACB59E8FCF19}"/>
          </ac:spMkLst>
        </pc:spChg>
        <pc:spChg chg="add mod topLvl">
          <ac:chgData name="DeHart, Stephanie" userId="69486e51-f5a3-47fa-a1e8-d600d3da159f" providerId="ADAL" clId="{7404E17A-C343-44ED-806F-BC34B44CACF3}" dt="2025-05-08T22:43:25.322" v="7380" actId="164"/>
          <ac:spMkLst>
            <pc:docMk/>
            <pc:sldMk cId="2974367425" sldId="392"/>
            <ac:spMk id="32" creationId="{EBC13279-161C-4CDB-B2B9-14E0DCFAA11A}"/>
          </ac:spMkLst>
        </pc:spChg>
        <pc:spChg chg="add mod topLvl">
          <ac:chgData name="DeHart, Stephanie" userId="69486e51-f5a3-47fa-a1e8-d600d3da159f" providerId="ADAL" clId="{7404E17A-C343-44ED-806F-BC34B44CACF3}" dt="2025-05-08T22:43:25.322" v="7380" actId="164"/>
          <ac:spMkLst>
            <pc:docMk/>
            <pc:sldMk cId="2974367425" sldId="392"/>
            <ac:spMk id="33" creationId="{87A292C9-3AEC-4A35-B905-C05C806340B9}"/>
          </ac:spMkLst>
        </pc:spChg>
        <pc:spChg chg="add mod">
          <ac:chgData name="DeHart, Stephanie" userId="69486e51-f5a3-47fa-a1e8-d600d3da159f" providerId="ADAL" clId="{7404E17A-C343-44ED-806F-BC34B44CACF3}" dt="2025-05-08T22:43:58.653" v="7387" actId="20577"/>
          <ac:spMkLst>
            <pc:docMk/>
            <pc:sldMk cId="2974367425" sldId="392"/>
            <ac:spMk id="35" creationId="{B8C96C17-B6D0-4A2F-ABEA-D3D21A95653B}"/>
          </ac:spMkLst>
        </pc:spChg>
        <pc:spChg chg="add mod">
          <ac:chgData name="DeHart, Stephanie" userId="69486e51-f5a3-47fa-a1e8-d600d3da159f" providerId="ADAL" clId="{7404E17A-C343-44ED-806F-BC34B44CACF3}" dt="2025-05-08T22:44:02.577" v="7394" actId="20577"/>
          <ac:spMkLst>
            <pc:docMk/>
            <pc:sldMk cId="2974367425" sldId="392"/>
            <ac:spMk id="36" creationId="{346DC785-5E9F-4133-89DA-D96092E42235}"/>
          </ac:spMkLst>
        </pc:spChg>
        <pc:spChg chg="mod">
          <ac:chgData name="DeHart, Stephanie" userId="69486e51-f5a3-47fa-a1e8-d600d3da159f" providerId="ADAL" clId="{7404E17A-C343-44ED-806F-BC34B44CACF3}" dt="2025-05-08T22:40:56.228" v="7182"/>
          <ac:spMkLst>
            <pc:docMk/>
            <pc:sldMk cId="2974367425" sldId="392"/>
            <ac:spMk id="40" creationId="{E3184A22-1A43-4023-8B81-324566BDEB9E}"/>
          </ac:spMkLst>
        </pc:spChg>
        <pc:spChg chg="mod">
          <ac:chgData name="DeHart, Stephanie" userId="69486e51-f5a3-47fa-a1e8-d600d3da159f" providerId="ADAL" clId="{7404E17A-C343-44ED-806F-BC34B44CACF3}" dt="2025-05-08T22:40:56.228" v="7182"/>
          <ac:spMkLst>
            <pc:docMk/>
            <pc:sldMk cId="2974367425" sldId="392"/>
            <ac:spMk id="43" creationId="{FB6EB1BA-C280-4789-A57C-545CEBF91C99}"/>
          </ac:spMkLst>
        </pc:spChg>
        <pc:spChg chg="mod">
          <ac:chgData name="DeHart, Stephanie" userId="69486e51-f5a3-47fa-a1e8-d600d3da159f" providerId="ADAL" clId="{7404E17A-C343-44ED-806F-BC34B44CACF3}" dt="2025-05-08T22:40:56.228" v="7182"/>
          <ac:spMkLst>
            <pc:docMk/>
            <pc:sldMk cId="2974367425" sldId="392"/>
            <ac:spMk id="46" creationId="{890AA5A7-C0B3-4DD0-84C0-1DA0ECE67DE7}"/>
          </ac:spMkLst>
        </pc:spChg>
        <pc:spChg chg="mod">
          <ac:chgData name="DeHart, Stephanie" userId="69486e51-f5a3-47fa-a1e8-d600d3da159f" providerId="ADAL" clId="{7404E17A-C343-44ED-806F-BC34B44CACF3}" dt="2025-05-08T22:40:56.228" v="7182"/>
          <ac:spMkLst>
            <pc:docMk/>
            <pc:sldMk cId="2974367425" sldId="392"/>
            <ac:spMk id="47" creationId="{BF81E1B0-7647-4878-A72D-BF74A8495950}"/>
          </ac:spMkLst>
        </pc:spChg>
        <pc:spChg chg="mod">
          <ac:chgData name="DeHart, Stephanie" userId="69486e51-f5a3-47fa-a1e8-d600d3da159f" providerId="ADAL" clId="{7404E17A-C343-44ED-806F-BC34B44CACF3}" dt="2025-05-08T22:40:56.228" v="7182"/>
          <ac:spMkLst>
            <pc:docMk/>
            <pc:sldMk cId="2974367425" sldId="392"/>
            <ac:spMk id="48" creationId="{5B58FC41-FCB5-4D34-A6AF-32B831257326}"/>
          </ac:spMkLst>
        </pc:spChg>
        <pc:spChg chg="mod">
          <ac:chgData name="DeHart, Stephanie" userId="69486e51-f5a3-47fa-a1e8-d600d3da159f" providerId="ADAL" clId="{7404E17A-C343-44ED-806F-BC34B44CACF3}" dt="2025-05-08T22:40:56.228" v="7182"/>
          <ac:spMkLst>
            <pc:docMk/>
            <pc:sldMk cId="2974367425" sldId="392"/>
            <ac:spMk id="49" creationId="{68C5D102-023A-45FE-A092-A15F3C00EF6F}"/>
          </ac:spMkLst>
        </pc:spChg>
        <pc:spChg chg="mod">
          <ac:chgData name="DeHart, Stephanie" userId="69486e51-f5a3-47fa-a1e8-d600d3da159f" providerId="ADAL" clId="{7404E17A-C343-44ED-806F-BC34B44CACF3}" dt="2025-05-08T22:40:56.228" v="7182"/>
          <ac:spMkLst>
            <pc:docMk/>
            <pc:sldMk cId="2974367425" sldId="392"/>
            <ac:spMk id="50" creationId="{868AFCDA-93F0-4F1A-AC55-7D180FA51AD1}"/>
          </ac:spMkLst>
        </pc:spChg>
        <pc:spChg chg="mod">
          <ac:chgData name="DeHart, Stephanie" userId="69486e51-f5a3-47fa-a1e8-d600d3da159f" providerId="ADAL" clId="{7404E17A-C343-44ED-806F-BC34B44CACF3}" dt="2025-05-09T15:33:07.753" v="8728" actId="207"/>
          <ac:spMkLst>
            <pc:docMk/>
            <pc:sldMk cId="2974367425" sldId="392"/>
            <ac:spMk id="56" creationId="{0F44127F-1D7D-4B28-9E06-C6C027BB720D}"/>
          </ac:spMkLst>
        </pc:spChg>
        <pc:spChg chg="mod">
          <ac:chgData name="DeHart, Stephanie" userId="69486e51-f5a3-47fa-a1e8-d600d3da159f" providerId="ADAL" clId="{7404E17A-C343-44ED-806F-BC34B44CACF3}" dt="2025-05-09T15:32:51.562" v="8725" actId="207"/>
          <ac:spMkLst>
            <pc:docMk/>
            <pc:sldMk cId="2974367425" sldId="392"/>
            <ac:spMk id="59" creationId="{04C53914-1F9F-4E40-9118-1035859AAD21}"/>
          </ac:spMkLst>
        </pc:spChg>
        <pc:spChg chg="mod">
          <ac:chgData name="DeHart, Stephanie" userId="69486e51-f5a3-47fa-a1e8-d600d3da159f" providerId="ADAL" clId="{7404E17A-C343-44ED-806F-BC34B44CACF3}" dt="2025-05-08T22:43:24.639" v="7379" actId="164"/>
          <ac:spMkLst>
            <pc:docMk/>
            <pc:sldMk cId="2974367425" sldId="392"/>
            <ac:spMk id="62" creationId="{88A5B2A3-73AA-4514-B8A8-B5D0F2B84A6F}"/>
          </ac:spMkLst>
        </pc:spChg>
        <pc:spChg chg="mod">
          <ac:chgData name="DeHart, Stephanie" userId="69486e51-f5a3-47fa-a1e8-d600d3da159f" providerId="ADAL" clId="{7404E17A-C343-44ED-806F-BC34B44CACF3}" dt="2025-05-08T22:43:24.639" v="7379" actId="164"/>
          <ac:spMkLst>
            <pc:docMk/>
            <pc:sldMk cId="2974367425" sldId="392"/>
            <ac:spMk id="63" creationId="{AED5705F-85BA-4796-BC39-2B67783DD09B}"/>
          </ac:spMkLst>
        </pc:spChg>
        <pc:spChg chg="mod">
          <ac:chgData name="DeHart, Stephanie" userId="69486e51-f5a3-47fa-a1e8-d600d3da159f" providerId="ADAL" clId="{7404E17A-C343-44ED-806F-BC34B44CACF3}" dt="2025-05-08T22:43:24.639" v="7379" actId="164"/>
          <ac:spMkLst>
            <pc:docMk/>
            <pc:sldMk cId="2974367425" sldId="392"/>
            <ac:spMk id="64" creationId="{0B95626F-A948-4E8B-90E6-3EC1A2C5864C}"/>
          </ac:spMkLst>
        </pc:spChg>
        <pc:spChg chg="mod">
          <ac:chgData name="DeHart, Stephanie" userId="69486e51-f5a3-47fa-a1e8-d600d3da159f" providerId="ADAL" clId="{7404E17A-C343-44ED-806F-BC34B44CACF3}" dt="2025-05-08T22:43:24.639" v="7379" actId="164"/>
          <ac:spMkLst>
            <pc:docMk/>
            <pc:sldMk cId="2974367425" sldId="392"/>
            <ac:spMk id="65" creationId="{46682E15-882E-49A4-8C63-7D02FAED6755}"/>
          </ac:spMkLst>
        </pc:spChg>
        <pc:spChg chg="mod">
          <ac:chgData name="DeHart, Stephanie" userId="69486e51-f5a3-47fa-a1e8-d600d3da159f" providerId="ADAL" clId="{7404E17A-C343-44ED-806F-BC34B44CACF3}" dt="2025-05-08T22:43:24.639" v="7379" actId="164"/>
          <ac:spMkLst>
            <pc:docMk/>
            <pc:sldMk cId="2974367425" sldId="392"/>
            <ac:spMk id="66" creationId="{7495C2A3-6268-469C-A2AB-393D54EF0434}"/>
          </ac:spMkLst>
        </pc:spChg>
        <pc:spChg chg="add mod">
          <ac:chgData name="DeHart, Stephanie" userId="69486e51-f5a3-47fa-a1e8-d600d3da159f" providerId="ADAL" clId="{7404E17A-C343-44ED-806F-BC34B44CACF3}" dt="2025-05-09T15:32:37.904" v="8722" actId="1038"/>
          <ac:spMkLst>
            <pc:docMk/>
            <pc:sldMk cId="2974367425" sldId="392"/>
            <ac:spMk id="67" creationId="{9507E56C-AECD-41AF-AD27-78150DC96C81}"/>
          </ac:spMkLst>
        </pc:spChg>
        <pc:spChg chg="add mod">
          <ac:chgData name="DeHart, Stephanie" userId="69486e51-f5a3-47fa-a1e8-d600d3da159f" providerId="ADAL" clId="{7404E17A-C343-44ED-806F-BC34B44CACF3}" dt="2025-05-09T15:32:31.512" v="8720" actId="1037"/>
          <ac:spMkLst>
            <pc:docMk/>
            <pc:sldMk cId="2974367425" sldId="392"/>
            <ac:spMk id="68" creationId="{445AB8F3-2A6A-43BF-BBAE-423371FFB2BD}"/>
          </ac:spMkLst>
        </pc:spChg>
        <pc:grpChg chg="add del mod">
          <ac:chgData name="DeHart, Stephanie" userId="69486e51-f5a3-47fa-a1e8-d600d3da159f" providerId="ADAL" clId="{7404E17A-C343-44ED-806F-BC34B44CACF3}" dt="2025-05-08T22:38:11.654" v="7103" actId="165"/>
          <ac:grpSpMkLst>
            <pc:docMk/>
            <pc:sldMk cId="2974367425" sldId="392"/>
            <ac:grpSpMk id="34" creationId="{A801A5E2-E6A5-4C15-8321-0044819FE4D7}"/>
          </ac:grpSpMkLst>
        </pc:grpChg>
        <pc:grpChg chg="add mod">
          <ac:chgData name="DeHart, Stephanie" userId="69486e51-f5a3-47fa-a1e8-d600d3da159f" providerId="ADAL" clId="{7404E17A-C343-44ED-806F-BC34B44CACF3}" dt="2025-05-08T22:43:25.322" v="7380" actId="164"/>
          <ac:grpSpMkLst>
            <pc:docMk/>
            <pc:sldMk cId="2974367425" sldId="392"/>
            <ac:grpSpMk id="37" creationId="{A012759B-1D63-4DA7-B987-A8E1AC11E036}"/>
          </ac:grpSpMkLst>
        </pc:grpChg>
        <pc:grpChg chg="add del mod">
          <ac:chgData name="DeHart, Stephanie" userId="69486e51-f5a3-47fa-a1e8-d600d3da159f" providerId="ADAL" clId="{7404E17A-C343-44ED-806F-BC34B44CACF3}" dt="2025-05-08T22:41:15.562" v="7213"/>
          <ac:grpSpMkLst>
            <pc:docMk/>
            <pc:sldMk cId="2974367425" sldId="392"/>
            <ac:grpSpMk id="38" creationId="{97AF66AE-C15A-4967-A7D8-E8A2ED82E9DF}"/>
          </ac:grpSpMkLst>
        </pc:grpChg>
        <pc:grpChg chg="add mod">
          <ac:chgData name="DeHart, Stephanie" userId="69486e51-f5a3-47fa-a1e8-d600d3da159f" providerId="ADAL" clId="{7404E17A-C343-44ED-806F-BC34B44CACF3}" dt="2025-05-08T22:43:25.322" v="7380" actId="164"/>
          <ac:grpSpMkLst>
            <pc:docMk/>
            <pc:sldMk cId="2974367425" sldId="392"/>
            <ac:grpSpMk id="51" creationId="{160DADB1-AC75-4A23-B039-D42C8D586625}"/>
          </ac:grpSpMkLst>
        </pc:grpChg>
        <pc:grpChg chg="add mod">
          <ac:chgData name="DeHart, Stephanie" userId="69486e51-f5a3-47fa-a1e8-d600d3da159f" providerId="ADAL" clId="{7404E17A-C343-44ED-806F-BC34B44CACF3}" dt="2025-05-08T22:47:42.191" v="7449" actId="164"/>
          <ac:grpSpMkLst>
            <pc:docMk/>
            <pc:sldMk cId="2974367425" sldId="392"/>
            <ac:grpSpMk id="52" creationId="{53401AA8-1EC4-4292-B3A0-3856C8B78225}"/>
          </ac:grpSpMkLst>
        </pc:grpChg>
        <pc:grpChg chg="mod">
          <ac:chgData name="DeHart, Stephanie" userId="69486e51-f5a3-47fa-a1e8-d600d3da159f" providerId="ADAL" clId="{7404E17A-C343-44ED-806F-BC34B44CACF3}" dt="2025-05-08T22:43:24.639" v="7379" actId="164"/>
          <ac:grpSpMkLst>
            <pc:docMk/>
            <pc:sldMk cId="2974367425" sldId="392"/>
            <ac:grpSpMk id="54" creationId="{31A81912-4D14-4FDA-81A6-FFA309673788}"/>
          </ac:grpSpMkLst>
        </pc:grpChg>
        <pc:grpChg chg="add mod">
          <ac:chgData name="DeHart, Stephanie" userId="69486e51-f5a3-47fa-a1e8-d600d3da159f" providerId="ADAL" clId="{7404E17A-C343-44ED-806F-BC34B44CACF3}" dt="2025-05-08T22:43:25.322" v="7380" actId="164"/>
          <ac:grpSpMkLst>
            <pc:docMk/>
            <pc:sldMk cId="2974367425" sldId="392"/>
            <ac:grpSpMk id="69" creationId="{F25CB41C-951E-4A58-A5E5-E9CE725FE4DB}"/>
          </ac:grpSpMkLst>
        </pc:grpChg>
        <pc:grpChg chg="add mod">
          <ac:chgData name="DeHart, Stephanie" userId="69486e51-f5a3-47fa-a1e8-d600d3da159f" providerId="ADAL" clId="{7404E17A-C343-44ED-806F-BC34B44CACF3}" dt="2025-05-08T22:43:24.639" v="7379" actId="164"/>
          <ac:grpSpMkLst>
            <pc:docMk/>
            <pc:sldMk cId="2974367425" sldId="392"/>
            <ac:grpSpMk id="70" creationId="{88B3BD22-06F2-4A1C-86BA-6F8DBFF7F888}"/>
          </ac:grpSpMkLst>
        </pc:grpChg>
        <pc:grpChg chg="add mod">
          <ac:chgData name="DeHart, Stephanie" userId="69486e51-f5a3-47fa-a1e8-d600d3da159f" providerId="ADAL" clId="{7404E17A-C343-44ED-806F-BC34B44CACF3}" dt="2025-05-08T22:47:42.191" v="7449" actId="164"/>
          <ac:grpSpMkLst>
            <pc:docMk/>
            <pc:sldMk cId="2974367425" sldId="392"/>
            <ac:grpSpMk id="71" creationId="{E1C86450-A2FB-4DD1-BE47-8D7921FA5A62}"/>
          </ac:grpSpMkLst>
        </pc:grpChg>
        <pc:picChg chg="add del mod">
          <ac:chgData name="DeHart, Stephanie" userId="69486e51-f5a3-47fa-a1e8-d600d3da159f" providerId="ADAL" clId="{7404E17A-C343-44ED-806F-BC34B44CACF3}" dt="2025-05-08T22:26:35.545" v="6804" actId="478"/>
          <ac:picMkLst>
            <pc:docMk/>
            <pc:sldMk cId="2974367425" sldId="392"/>
            <ac:picMk id="7" creationId="{01980095-F2C2-42B3-9F86-683D97526A7E}"/>
          </ac:picMkLst>
        </pc:picChg>
        <pc:picChg chg="del mod">
          <ac:chgData name="DeHart, Stephanie" userId="69486e51-f5a3-47fa-a1e8-d600d3da159f" providerId="ADAL" clId="{7404E17A-C343-44ED-806F-BC34B44CACF3}" dt="2025-05-08T22:22:25.720" v="6597" actId="478"/>
          <ac:picMkLst>
            <pc:docMk/>
            <pc:sldMk cId="2974367425" sldId="392"/>
            <ac:picMk id="8" creationId="{CB1C24D7-10C2-4F07-9581-7DD111267C02}"/>
          </ac:picMkLst>
        </pc:picChg>
        <pc:picChg chg="del">
          <ac:chgData name="DeHart, Stephanie" userId="69486e51-f5a3-47fa-a1e8-d600d3da159f" providerId="ADAL" clId="{7404E17A-C343-44ED-806F-BC34B44CACF3}" dt="2025-05-08T22:22:26.450" v="6598" actId="478"/>
          <ac:picMkLst>
            <pc:docMk/>
            <pc:sldMk cId="2974367425" sldId="392"/>
            <ac:picMk id="10" creationId="{CA6767D4-921C-4015-ADCD-EB3D7A38BFE2}"/>
          </ac:picMkLst>
        </pc:picChg>
        <pc:cxnChg chg="add mod">
          <ac:chgData name="DeHart, Stephanie" userId="69486e51-f5a3-47fa-a1e8-d600d3da159f" providerId="ADAL" clId="{7404E17A-C343-44ED-806F-BC34B44CACF3}" dt="2025-05-08T22:43:25.322" v="7380" actId="164"/>
          <ac:cxnSpMkLst>
            <pc:docMk/>
            <pc:sldMk cId="2974367425" sldId="392"/>
            <ac:cxnSpMk id="12" creationId="{A4D5084C-3227-436C-A014-40EF10E5ED5A}"/>
          </ac:cxnSpMkLst>
        </pc:cxnChg>
        <pc:cxnChg chg="add mod topLvl">
          <ac:chgData name="DeHart, Stephanie" userId="69486e51-f5a3-47fa-a1e8-d600d3da159f" providerId="ADAL" clId="{7404E17A-C343-44ED-806F-BC34B44CACF3}" dt="2025-05-08T22:43:25.322" v="7380" actId="164"/>
          <ac:cxnSpMkLst>
            <pc:docMk/>
            <pc:sldMk cId="2974367425" sldId="392"/>
            <ac:cxnSpMk id="14" creationId="{0786B005-8192-444E-A220-E814E979B2DA}"/>
          </ac:cxnSpMkLst>
        </pc:cxnChg>
        <pc:cxnChg chg="add del mod topLvl">
          <ac:chgData name="DeHart, Stephanie" userId="69486e51-f5a3-47fa-a1e8-d600d3da159f" providerId="ADAL" clId="{7404E17A-C343-44ED-806F-BC34B44CACF3}" dt="2025-05-08T22:38:15.420" v="7105" actId="478"/>
          <ac:cxnSpMkLst>
            <pc:docMk/>
            <pc:sldMk cId="2974367425" sldId="392"/>
            <ac:cxnSpMk id="15" creationId="{92650E14-BC40-4C0A-A787-46FCC6138FC6}"/>
          </ac:cxnSpMkLst>
        </pc:cxnChg>
        <pc:cxnChg chg="add del mod topLvl">
          <ac:chgData name="DeHart, Stephanie" userId="69486e51-f5a3-47fa-a1e8-d600d3da159f" providerId="ADAL" clId="{7404E17A-C343-44ED-806F-BC34B44CACF3}" dt="2025-05-08T22:38:18.438" v="7107" actId="478"/>
          <ac:cxnSpMkLst>
            <pc:docMk/>
            <pc:sldMk cId="2974367425" sldId="392"/>
            <ac:cxnSpMk id="18" creationId="{C753D951-B5B1-428E-8EF9-279A510E768B}"/>
          </ac:cxnSpMkLst>
        </pc:cxnChg>
        <pc:cxnChg chg="add mod topLvl">
          <ac:chgData name="DeHart, Stephanie" userId="69486e51-f5a3-47fa-a1e8-d600d3da159f" providerId="ADAL" clId="{7404E17A-C343-44ED-806F-BC34B44CACF3}" dt="2025-05-08T22:46:06.315" v="7424" actId="1582"/>
          <ac:cxnSpMkLst>
            <pc:docMk/>
            <pc:sldMk cId="2974367425" sldId="392"/>
            <ac:cxnSpMk id="20" creationId="{A28416EB-FFA0-42A2-9F2A-7BE8ED6954DC}"/>
          </ac:cxnSpMkLst>
        </pc:cxnChg>
        <pc:cxnChg chg="add del mod topLvl">
          <ac:chgData name="DeHart, Stephanie" userId="69486e51-f5a3-47fa-a1e8-d600d3da159f" providerId="ADAL" clId="{7404E17A-C343-44ED-806F-BC34B44CACF3}" dt="2025-05-08T22:38:13.815" v="7104" actId="478"/>
          <ac:cxnSpMkLst>
            <pc:docMk/>
            <pc:sldMk cId="2974367425" sldId="392"/>
            <ac:cxnSpMk id="21" creationId="{7C6C9341-7321-42BC-80E0-BA03248DC392}"/>
          </ac:cxnSpMkLst>
        </pc:cxnChg>
        <pc:cxnChg chg="add mod topLvl">
          <ac:chgData name="DeHart, Stephanie" userId="69486e51-f5a3-47fa-a1e8-d600d3da159f" providerId="ADAL" clId="{7404E17A-C343-44ED-806F-BC34B44CACF3}" dt="2025-05-08T22:43:25.322" v="7380" actId="164"/>
          <ac:cxnSpMkLst>
            <pc:docMk/>
            <pc:sldMk cId="2974367425" sldId="392"/>
            <ac:cxnSpMk id="22" creationId="{FE809568-D7D5-48F5-983F-0FAB8FB879E1}"/>
          </ac:cxnSpMkLst>
        </pc:cxnChg>
        <pc:cxnChg chg="add mod topLvl">
          <ac:chgData name="DeHart, Stephanie" userId="69486e51-f5a3-47fa-a1e8-d600d3da159f" providerId="ADAL" clId="{7404E17A-C343-44ED-806F-BC34B44CACF3}" dt="2025-05-08T22:43:25.322" v="7380" actId="164"/>
          <ac:cxnSpMkLst>
            <pc:docMk/>
            <pc:sldMk cId="2974367425" sldId="392"/>
            <ac:cxnSpMk id="24" creationId="{A2D1A233-AE19-4730-B981-68B3AAACB10B}"/>
          </ac:cxnSpMkLst>
        </pc:cxnChg>
        <pc:cxnChg chg="add del mod topLvl">
          <ac:chgData name="DeHart, Stephanie" userId="69486e51-f5a3-47fa-a1e8-d600d3da159f" providerId="ADAL" clId="{7404E17A-C343-44ED-806F-BC34B44CACF3}" dt="2025-05-08T22:38:24.570" v="7111" actId="478"/>
          <ac:cxnSpMkLst>
            <pc:docMk/>
            <pc:sldMk cId="2974367425" sldId="392"/>
            <ac:cxnSpMk id="25" creationId="{F640E9FF-80A0-4CAD-9F1E-9592FC859668}"/>
          </ac:cxnSpMkLst>
        </pc:cxnChg>
        <pc:cxnChg chg="add mod topLvl">
          <ac:chgData name="DeHart, Stephanie" userId="69486e51-f5a3-47fa-a1e8-d600d3da159f" providerId="ADAL" clId="{7404E17A-C343-44ED-806F-BC34B44CACF3}" dt="2025-05-08T22:43:25.322" v="7380" actId="164"/>
          <ac:cxnSpMkLst>
            <pc:docMk/>
            <pc:sldMk cId="2974367425" sldId="392"/>
            <ac:cxnSpMk id="26" creationId="{06C845F8-5EBC-4E88-BB79-17468A9E946A}"/>
          </ac:cxnSpMkLst>
        </pc:cxnChg>
        <pc:cxnChg chg="mod">
          <ac:chgData name="DeHart, Stephanie" userId="69486e51-f5a3-47fa-a1e8-d600d3da159f" providerId="ADAL" clId="{7404E17A-C343-44ED-806F-BC34B44CACF3}" dt="2025-05-08T22:40:56.228" v="7182"/>
          <ac:cxnSpMkLst>
            <pc:docMk/>
            <pc:sldMk cId="2974367425" sldId="392"/>
            <ac:cxnSpMk id="39" creationId="{ADA29B0A-4F95-4334-A6BD-D55F3FF6F4E1}"/>
          </ac:cxnSpMkLst>
        </pc:cxnChg>
        <pc:cxnChg chg="mod">
          <ac:chgData name="DeHart, Stephanie" userId="69486e51-f5a3-47fa-a1e8-d600d3da159f" providerId="ADAL" clId="{7404E17A-C343-44ED-806F-BC34B44CACF3}" dt="2025-05-08T22:40:56.228" v="7182"/>
          <ac:cxnSpMkLst>
            <pc:docMk/>
            <pc:sldMk cId="2974367425" sldId="392"/>
            <ac:cxnSpMk id="41" creationId="{87FFDC95-353F-4B77-988D-97A79C703425}"/>
          </ac:cxnSpMkLst>
        </pc:cxnChg>
        <pc:cxnChg chg="mod">
          <ac:chgData name="DeHart, Stephanie" userId="69486e51-f5a3-47fa-a1e8-d600d3da159f" providerId="ADAL" clId="{7404E17A-C343-44ED-806F-BC34B44CACF3}" dt="2025-05-08T22:40:56.228" v="7182"/>
          <ac:cxnSpMkLst>
            <pc:docMk/>
            <pc:sldMk cId="2974367425" sldId="392"/>
            <ac:cxnSpMk id="42" creationId="{B4F63C24-8E8A-4D27-8278-3214B5310E79}"/>
          </ac:cxnSpMkLst>
        </pc:cxnChg>
        <pc:cxnChg chg="mod">
          <ac:chgData name="DeHart, Stephanie" userId="69486e51-f5a3-47fa-a1e8-d600d3da159f" providerId="ADAL" clId="{7404E17A-C343-44ED-806F-BC34B44CACF3}" dt="2025-05-08T22:40:56.228" v="7182"/>
          <ac:cxnSpMkLst>
            <pc:docMk/>
            <pc:sldMk cId="2974367425" sldId="392"/>
            <ac:cxnSpMk id="44" creationId="{625F735C-4150-4C63-9724-4EBF6766B604}"/>
          </ac:cxnSpMkLst>
        </pc:cxnChg>
        <pc:cxnChg chg="mod">
          <ac:chgData name="DeHart, Stephanie" userId="69486e51-f5a3-47fa-a1e8-d600d3da159f" providerId="ADAL" clId="{7404E17A-C343-44ED-806F-BC34B44CACF3}" dt="2025-05-08T22:40:56.228" v="7182"/>
          <ac:cxnSpMkLst>
            <pc:docMk/>
            <pc:sldMk cId="2974367425" sldId="392"/>
            <ac:cxnSpMk id="45" creationId="{0EB7251C-C4D6-4588-9E39-A4CD38A36747}"/>
          </ac:cxnSpMkLst>
        </pc:cxnChg>
        <pc:cxnChg chg="mod">
          <ac:chgData name="DeHart, Stephanie" userId="69486e51-f5a3-47fa-a1e8-d600d3da159f" providerId="ADAL" clId="{7404E17A-C343-44ED-806F-BC34B44CACF3}" dt="2025-05-08T22:43:24.639" v="7379" actId="164"/>
          <ac:cxnSpMkLst>
            <pc:docMk/>
            <pc:sldMk cId="2974367425" sldId="392"/>
            <ac:cxnSpMk id="53" creationId="{C5C9140E-E301-440A-8D92-DB87FF457447}"/>
          </ac:cxnSpMkLst>
        </pc:cxnChg>
        <pc:cxnChg chg="mod">
          <ac:chgData name="DeHart, Stephanie" userId="69486e51-f5a3-47fa-a1e8-d600d3da159f" providerId="ADAL" clId="{7404E17A-C343-44ED-806F-BC34B44CACF3}" dt="2025-05-09T15:33:01.611" v="8727" actId="1582"/>
          <ac:cxnSpMkLst>
            <pc:docMk/>
            <pc:sldMk cId="2974367425" sldId="392"/>
            <ac:cxnSpMk id="55" creationId="{565DE969-4198-48B1-B471-575A173B313E}"/>
          </ac:cxnSpMkLst>
        </pc:cxnChg>
        <pc:cxnChg chg="mod">
          <ac:chgData name="DeHart, Stephanie" userId="69486e51-f5a3-47fa-a1e8-d600d3da159f" providerId="ADAL" clId="{7404E17A-C343-44ED-806F-BC34B44CACF3}" dt="2025-05-09T15:32:45.419" v="8724" actId="1582"/>
          <ac:cxnSpMkLst>
            <pc:docMk/>
            <pc:sldMk cId="2974367425" sldId="392"/>
            <ac:cxnSpMk id="57" creationId="{2439522E-7E37-458D-8B42-F7155AA26E1B}"/>
          </ac:cxnSpMkLst>
        </pc:cxnChg>
        <pc:cxnChg chg="mod">
          <ac:chgData name="DeHart, Stephanie" userId="69486e51-f5a3-47fa-a1e8-d600d3da159f" providerId="ADAL" clId="{7404E17A-C343-44ED-806F-BC34B44CACF3}" dt="2025-05-08T22:43:24.639" v="7379" actId="164"/>
          <ac:cxnSpMkLst>
            <pc:docMk/>
            <pc:sldMk cId="2974367425" sldId="392"/>
            <ac:cxnSpMk id="58" creationId="{5111A61A-EE79-4EBC-AB36-BE794786F0AE}"/>
          </ac:cxnSpMkLst>
        </pc:cxnChg>
        <pc:cxnChg chg="mod">
          <ac:chgData name="DeHart, Stephanie" userId="69486e51-f5a3-47fa-a1e8-d600d3da159f" providerId="ADAL" clId="{7404E17A-C343-44ED-806F-BC34B44CACF3}" dt="2025-05-08T22:43:24.639" v="7379" actId="164"/>
          <ac:cxnSpMkLst>
            <pc:docMk/>
            <pc:sldMk cId="2974367425" sldId="392"/>
            <ac:cxnSpMk id="60" creationId="{4B6D1D1D-8FD7-453C-ABE7-0BEFDA21FC63}"/>
          </ac:cxnSpMkLst>
        </pc:cxnChg>
        <pc:cxnChg chg="mod">
          <ac:chgData name="DeHart, Stephanie" userId="69486e51-f5a3-47fa-a1e8-d600d3da159f" providerId="ADAL" clId="{7404E17A-C343-44ED-806F-BC34B44CACF3}" dt="2025-05-08T22:43:24.639" v="7379" actId="164"/>
          <ac:cxnSpMkLst>
            <pc:docMk/>
            <pc:sldMk cId="2974367425" sldId="392"/>
            <ac:cxnSpMk id="61" creationId="{35F70287-22A4-41C6-A69B-4351DC20BD2F}"/>
          </ac:cxnSpMkLst>
        </pc:cxnChg>
      </pc:sldChg>
      <pc:sldChg chg="addSp delSp modSp add mod ord delAnim modAnim modNotesTx">
        <pc:chgData name="DeHart, Stephanie" userId="69486e51-f5a3-47fa-a1e8-d600d3da159f" providerId="ADAL" clId="{7404E17A-C343-44ED-806F-BC34B44CACF3}" dt="2025-05-09T13:44:32.147" v="7715"/>
        <pc:sldMkLst>
          <pc:docMk/>
          <pc:sldMk cId="2697539875" sldId="393"/>
        </pc:sldMkLst>
        <pc:spChg chg="mod">
          <ac:chgData name="DeHart, Stephanie" userId="69486e51-f5a3-47fa-a1e8-d600d3da159f" providerId="ADAL" clId="{7404E17A-C343-44ED-806F-BC34B44CACF3}" dt="2025-05-09T13:30:51.338" v="7464" actId="20577"/>
          <ac:spMkLst>
            <pc:docMk/>
            <pc:sldMk cId="2697539875" sldId="393"/>
            <ac:spMk id="5" creationId="{64A05A47-2EEE-424A-BCCA-6766D280F14A}"/>
          </ac:spMkLst>
        </pc:spChg>
        <pc:spChg chg="mod ord">
          <ac:chgData name="DeHart, Stephanie" userId="69486e51-f5a3-47fa-a1e8-d600d3da159f" providerId="ADAL" clId="{7404E17A-C343-44ED-806F-BC34B44CACF3}" dt="2025-05-09T13:41:57.010" v="7600" actId="20577"/>
          <ac:spMkLst>
            <pc:docMk/>
            <pc:sldMk cId="2697539875" sldId="393"/>
            <ac:spMk id="6" creationId="{28EA2051-BBCF-40A3-AE68-EED68C99B2F3}"/>
          </ac:spMkLst>
        </pc:spChg>
        <pc:grpChg chg="add mod">
          <ac:chgData name="DeHart, Stephanie" userId="69486e51-f5a3-47fa-a1e8-d600d3da159f" providerId="ADAL" clId="{7404E17A-C343-44ED-806F-BC34B44CACF3}" dt="2025-05-08T22:17:38.842" v="6574" actId="164"/>
          <ac:grpSpMkLst>
            <pc:docMk/>
            <pc:sldMk cId="2697539875" sldId="393"/>
            <ac:grpSpMk id="10" creationId="{79337710-0B3F-41B1-9E41-057B43294F1B}"/>
          </ac:grpSpMkLst>
        </pc:grpChg>
        <pc:grpChg chg="add mod">
          <ac:chgData name="DeHart, Stephanie" userId="69486e51-f5a3-47fa-a1e8-d600d3da159f" providerId="ADAL" clId="{7404E17A-C343-44ED-806F-BC34B44CACF3}" dt="2025-05-08T22:17:49.073" v="6576" actId="164"/>
          <ac:grpSpMkLst>
            <pc:docMk/>
            <pc:sldMk cId="2697539875" sldId="393"/>
            <ac:grpSpMk id="11" creationId="{B58D367A-55B5-40BB-9C73-1B175E7D4D31}"/>
          </ac:grpSpMkLst>
        </pc:grpChg>
        <pc:grpChg chg="add mod">
          <ac:chgData name="DeHart, Stephanie" userId="69486e51-f5a3-47fa-a1e8-d600d3da159f" providerId="ADAL" clId="{7404E17A-C343-44ED-806F-BC34B44CACF3}" dt="2025-05-08T22:17:55.447" v="6578" actId="164"/>
          <ac:grpSpMkLst>
            <pc:docMk/>
            <pc:sldMk cId="2697539875" sldId="393"/>
            <ac:grpSpMk id="12" creationId="{749E279B-FD38-40BA-975A-6301BBC4A217}"/>
          </ac:grpSpMkLst>
        </pc:grpChg>
        <pc:grpChg chg="del">
          <ac:chgData name="DeHart, Stephanie" userId="69486e51-f5a3-47fa-a1e8-d600d3da159f" providerId="ADAL" clId="{7404E17A-C343-44ED-806F-BC34B44CACF3}" dt="2025-05-08T22:05:58.505" v="6403" actId="478"/>
          <ac:grpSpMkLst>
            <pc:docMk/>
            <pc:sldMk cId="2697539875" sldId="393"/>
            <ac:grpSpMk id="24" creationId="{C06D2424-6FBA-4B5B-9CFC-37224F77CCB9}"/>
          </ac:grpSpMkLst>
        </pc:grpChg>
        <pc:grpChg chg="del">
          <ac:chgData name="DeHart, Stephanie" userId="69486e51-f5a3-47fa-a1e8-d600d3da159f" providerId="ADAL" clId="{7404E17A-C343-44ED-806F-BC34B44CACF3}" dt="2025-05-08T22:05:59.533" v="6404" actId="478"/>
          <ac:grpSpMkLst>
            <pc:docMk/>
            <pc:sldMk cId="2697539875" sldId="393"/>
            <ac:grpSpMk id="25" creationId="{367FDCD9-200B-4318-9081-2C9BEBD51BB0}"/>
          </ac:grpSpMkLst>
        </pc:grpChg>
        <pc:grpChg chg="del">
          <ac:chgData name="DeHart, Stephanie" userId="69486e51-f5a3-47fa-a1e8-d600d3da159f" providerId="ADAL" clId="{7404E17A-C343-44ED-806F-BC34B44CACF3}" dt="2025-05-08T22:06:00.427" v="6405" actId="478"/>
          <ac:grpSpMkLst>
            <pc:docMk/>
            <pc:sldMk cId="2697539875" sldId="393"/>
            <ac:grpSpMk id="27" creationId="{F8F9D062-0FAF-422F-BCC0-00E73A147EBF}"/>
          </ac:grpSpMkLst>
        </pc:grpChg>
        <pc:picChg chg="add mod">
          <ac:chgData name="DeHart, Stephanie" userId="69486e51-f5a3-47fa-a1e8-d600d3da159f" providerId="ADAL" clId="{7404E17A-C343-44ED-806F-BC34B44CACF3}" dt="2025-05-08T22:18:50.041" v="6589" actId="1036"/>
          <ac:picMkLst>
            <pc:docMk/>
            <pc:sldMk cId="2697539875" sldId="393"/>
            <ac:picMk id="7" creationId="{6F7A6605-9306-4E01-A3BF-28C551D6402A}"/>
          </ac:picMkLst>
        </pc:picChg>
        <pc:picChg chg="add mod modCrop">
          <ac:chgData name="DeHart, Stephanie" userId="69486e51-f5a3-47fa-a1e8-d600d3da159f" providerId="ADAL" clId="{7404E17A-C343-44ED-806F-BC34B44CACF3}" dt="2025-05-08T22:17:38.842" v="6574" actId="164"/>
          <ac:picMkLst>
            <pc:docMk/>
            <pc:sldMk cId="2697539875" sldId="393"/>
            <ac:picMk id="9" creationId="{CE9540B9-43F8-43E6-9D69-20B350D242BD}"/>
          </ac:picMkLst>
        </pc:picChg>
        <pc:picChg chg="del">
          <ac:chgData name="DeHart, Stephanie" userId="69486e51-f5a3-47fa-a1e8-d600d3da159f" providerId="ADAL" clId="{7404E17A-C343-44ED-806F-BC34B44CACF3}" dt="2025-05-08T22:05:50.285" v="6401" actId="478"/>
          <ac:picMkLst>
            <pc:docMk/>
            <pc:sldMk cId="2697539875" sldId="393"/>
            <ac:picMk id="23" creationId="{1750B541-8E47-489C-A69A-D25C093CF423}"/>
          </ac:picMkLst>
        </pc:picChg>
        <pc:picChg chg="add mod modCrop">
          <ac:chgData name="DeHart, Stephanie" userId="69486e51-f5a3-47fa-a1e8-d600d3da159f" providerId="ADAL" clId="{7404E17A-C343-44ED-806F-BC34B44CACF3}" dt="2025-05-08T22:17:38.842" v="6574" actId="164"/>
          <ac:picMkLst>
            <pc:docMk/>
            <pc:sldMk cId="2697539875" sldId="393"/>
            <ac:picMk id="26" creationId="{D7457AB7-72D2-411B-BEAC-8DF29B203442}"/>
          </ac:picMkLst>
        </pc:picChg>
        <pc:picChg chg="add mod modCrop">
          <ac:chgData name="DeHart, Stephanie" userId="69486e51-f5a3-47fa-a1e8-d600d3da159f" providerId="ADAL" clId="{7404E17A-C343-44ED-806F-BC34B44CACF3}" dt="2025-05-08T22:17:49.073" v="6576" actId="164"/>
          <ac:picMkLst>
            <pc:docMk/>
            <pc:sldMk cId="2697539875" sldId="393"/>
            <ac:picMk id="28" creationId="{71DF54AE-E68A-4BD6-93A2-6F56A3E0CA7C}"/>
          </ac:picMkLst>
        </pc:picChg>
        <pc:picChg chg="add mod">
          <ac:chgData name="DeHart, Stephanie" userId="69486e51-f5a3-47fa-a1e8-d600d3da159f" providerId="ADAL" clId="{7404E17A-C343-44ED-806F-BC34B44CACF3}" dt="2025-05-08T22:17:49.073" v="6576" actId="164"/>
          <ac:picMkLst>
            <pc:docMk/>
            <pc:sldMk cId="2697539875" sldId="393"/>
            <ac:picMk id="30" creationId="{399DC967-AF52-4EAB-ACD0-9F513A62617D}"/>
          </ac:picMkLst>
        </pc:picChg>
        <pc:picChg chg="add mod">
          <ac:chgData name="DeHart, Stephanie" userId="69486e51-f5a3-47fa-a1e8-d600d3da159f" providerId="ADAL" clId="{7404E17A-C343-44ED-806F-BC34B44CACF3}" dt="2025-05-08T22:17:55.447" v="6578" actId="164"/>
          <ac:picMkLst>
            <pc:docMk/>
            <pc:sldMk cId="2697539875" sldId="393"/>
            <ac:picMk id="33" creationId="{700B5D62-812A-4491-8579-B88D453462FC}"/>
          </ac:picMkLst>
        </pc:picChg>
        <pc:picChg chg="add mod">
          <ac:chgData name="DeHart, Stephanie" userId="69486e51-f5a3-47fa-a1e8-d600d3da159f" providerId="ADAL" clId="{7404E17A-C343-44ED-806F-BC34B44CACF3}" dt="2025-05-08T22:17:55.447" v="6578" actId="164"/>
          <ac:picMkLst>
            <pc:docMk/>
            <pc:sldMk cId="2697539875" sldId="393"/>
            <ac:picMk id="35" creationId="{B1395A78-D75A-4CEB-A95B-DCF3A4922248}"/>
          </ac:picMkLst>
        </pc:picChg>
        <pc:cxnChg chg="add mod">
          <ac:chgData name="DeHart, Stephanie" userId="69486e51-f5a3-47fa-a1e8-d600d3da159f" providerId="ADAL" clId="{7404E17A-C343-44ED-806F-BC34B44CACF3}" dt="2025-05-08T22:17:38.842" v="6574" actId="164"/>
          <ac:cxnSpMkLst>
            <pc:docMk/>
            <pc:sldMk cId="2697539875" sldId="393"/>
            <ac:cxnSpMk id="29" creationId="{C0814F8B-C21A-4768-BFFC-FA5828CFE19A}"/>
          </ac:cxnSpMkLst>
        </pc:cxnChg>
        <pc:cxnChg chg="add del mod">
          <ac:chgData name="DeHart, Stephanie" userId="69486e51-f5a3-47fa-a1e8-d600d3da159f" providerId="ADAL" clId="{7404E17A-C343-44ED-806F-BC34B44CACF3}" dt="2025-05-08T22:17:04.108" v="6567" actId="478"/>
          <ac:cxnSpMkLst>
            <pc:docMk/>
            <pc:sldMk cId="2697539875" sldId="393"/>
            <ac:cxnSpMk id="31" creationId="{17C715F5-58BC-4E50-881F-C3C48B663863}"/>
          </ac:cxnSpMkLst>
        </pc:cxnChg>
        <pc:cxnChg chg="add mod">
          <ac:chgData name="DeHart, Stephanie" userId="69486e51-f5a3-47fa-a1e8-d600d3da159f" providerId="ADAL" clId="{7404E17A-C343-44ED-806F-BC34B44CACF3}" dt="2025-05-08T22:17:49.073" v="6576" actId="164"/>
          <ac:cxnSpMkLst>
            <pc:docMk/>
            <pc:sldMk cId="2697539875" sldId="393"/>
            <ac:cxnSpMk id="32" creationId="{16B80308-B472-412C-9AB9-04A1EDA25532}"/>
          </ac:cxnSpMkLst>
        </pc:cxnChg>
        <pc:cxnChg chg="add mod">
          <ac:chgData name="DeHart, Stephanie" userId="69486e51-f5a3-47fa-a1e8-d600d3da159f" providerId="ADAL" clId="{7404E17A-C343-44ED-806F-BC34B44CACF3}" dt="2025-05-08T22:17:55.447" v="6578" actId="164"/>
          <ac:cxnSpMkLst>
            <pc:docMk/>
            <pc:sldMk cId="2697539875" sldId="393"/>
            <ac:cxnSpMk id="34" creationId="{FC5C982B-8636-4674-A7E0-C402B239F138}"/>
          </ac:cxnSpMkLst>
        </pc:cxnChg>
      </pc:sldChg>
      <pc:sldChg chg="modSp add mod ord modNotesTx">
        <pc:chgData name="DeHart, Stephanie" userId="69486e51-f5a3-47fa-a1e8-d600d3da159f" providerId="ADAL" clId="{7404E17A-C343-44ED-806F-BC34B44CACF3}" dt="2025-05-09T13:38:31.594" v="7550" actId="20577"/>
        <pc:sldMkLst>
          <pc:docMk/>
          <pc:sldMk cId="2520808375" sldId="394"/>
        </pc:sldMkLst>
        <pc:spChg chg="mod">
          <ac:chgData name="DeHart, Stephanie" userId="69486e51-f5a3-47fa-a1e8-d600d3da159f" providerId="ADAL" clId="{7404E17A-C343-44ED-806F-BC34B44CACF3}" dt="2025-05-09T13:37:46.134" v="7511" actId="20577"/>
          <ac:spMkLst>
            <pc:docMk/>
            <pc:sldMk cId="2520808375" sldId="394"/>
            <ac:spMk id="2" creationId="{FF9AF1E6-407D-F7C0-4833-A86492BEEBA4}"/>
          </ac:spMkLst>
        </pc:spChg>
        <pc:spChg chg="mod">
          <ac:chgData name="DeHart, Stephanie" userId="69486e51-f5a3-47fa-a1e8-d600d3da159f" providerId="ADAL" clId="{7404E17A-C343-44ED-806F-BC34B44CACF3}" dt="2025-05-09T13:37:51.350" v="7512" actId="20577"/>
          <ac:spMkLst>
            <pc:docMk/>
            <pc:sldMk cId="2520808375" sldId="394"/>
            <ac:spMk id="17" creationId="{C4CFFED0-9154-4C7A-AC44-0832FA2DF24F}"/>
          </ac:spMkLst>
        </pc:spChg>
      </pc:sldChg>
      <pc:sldChg chg="addSp delSp modSp new mod modClrScheme chgLayout modNotesTx">
        <pc:chgData name="DeHart, Stephanie" userId="69486e51-f5a3-47fa-a1e8-d600d3da159f" providerId="ADAL" clId="{7404E17A-C343-44ED-806F-BC34B44CACF3}" dt="2025-05-09T13:47:24.387" v="7766" actId="22"/>
        <pc:sldMkLst>
          <pc:docMk/>
          <pc:sldMk cId="697129945" sldId="395"/>
        </pc:sldMkLst>
        <pc:spChg chg="mod ord">
          <ac:chgData name="DeHart, Stephanie" userId="69486e51-f5a3-47fa-a1e8-d600d3da159f" providerId="ADAL" clId="{7404E17A-C343-44ED-806F-BC34B44CACF3}" dt="2025-05-09T13:47:07.162" v="7764" actId="700"/>
          <ac:spMkLst>
            <pc:docMk/>
            <pc:sldMk cId="697129945" sldId="395"/>
            <ac:spMk id="2" creationId="{8B6BFB10-02C6-4B30-8147-68F9A871E744}"/>
          </ac:spMkLst>
        </pc:spChg>
        <pc:spChg chg="del mod ord">
          <ac:chgData name="DeHart, Stephanie" userId="69486e51-f5a3-47fa-a1e8-d600d3da159f" providerId="ADAL" clId="{7404E17A-C343-44ED-806F-BC34B44CACF3}" dt="2025-05-09T13:47:07.162" v="7764" actId="700"/>
          <ac:spMkLst>
            <pc:docMk/>
            <pc:sldMk cId="697129945" sldId="395"/>
            <ac:spMk id="3" creationId="{8D92EB1B-9CEC-4F6A-BBC4-4A9B27A82E1A}"/>
          </ac:spMkLst>
        </pc:spChg>
        <pc:spChg chg="mod ord">
          <ac:chgData name="DeHart, Stephanie" userId="69486e51-f5a3-47fa-a1e8-d600d3da159f" providerId="ADAL" clId="{7404E17A-C343-44ED-806F-BC34B44CACF3}" dt="2025-05-09T13:47:07.162" v="7764" actId="700"/>
          <ac:spMkLst>
            <pc:docMk/>
            <pc:sldMk cId="697129945" sldId="395"/>
            <ac:spMk id="4" creationId="{97942A80-05AA-4BBB-89CE-E24B9C4FE4D1}"/>
          </ac:spMkLst>
        </pc:spChg>
        <pc:spChg chg="mod ord">
          <ac:chgData name="DeHart, Stephanie" userId="69486e51-f5a3-47fa-a1e8-d600d3da159f" providerId="ADAL" clId="{7404E17A-C343-44ED-806F-BC34B44CACF3}" dt="2025-05-09T13:47:07.162" v="7764" actId="700"/>
          <ac:spMkLst>
            <pc:docMk/>
            <pc:sldMk cId="697129945" sldId="395"/>
            <ac:spMk id="5" creationId="{7F4D26E2-303E-492D-A550-1726614D132C}"/>
          </ac:spMkLst>
        </pc:spChg>
        <pc:spChg chg="add del mod ord">
          <ac:chgData name="DeHart, Stephanie" userId="69486e51-f5a3-47fa-a1e8-d600d3da159f" providerId="ADAL" clId="{7404E17A-C343-44ED-806F-BC34B44CACF3}" dt="2025-05-09T13:47:13.750" v="7765" actId="22"/>
          <ac:spMkLst>
            <pc:docMk/>
            <pc:sldMk cId="697129945" sldId="395"/>
            <ac:spMk id="6" creationId="{232364BE-B416-4ADE-9C61-7B54E75719DB}"/>
          </ac:spMkLst>
        </pc:spChg>
        <pc:spChg chg="add del mod ord">
          <ac:chgData name="DeHart, Stephanie" userId="69486e51-f5a3-47fa-a1e8-d600d3da159f" providerId="ADAL" clId="{7404E17A-C343-44ED-806F-BC34B44CACF3}" dt="2025-05-09T13:47:24.387" v="7766" actId="22"/>
          <ac:spMkLst>
            <pc:docMk/>
            <pc:sldMk cId="697129945" sldId="395"/>
            <ac:spMk id="7" creationId="{993EDFDF-AB58-45A4-ABD0-7AEDAE81E490}"/>
          </ac:spMkLst>
        </pc:spChg>
        <pc:picChg chg="add mod ord">
          <ac:chgData name="DeHart, Stephanie" userId="69486e51-f5a3-47fa-a1e8-d600d3da159f" providerId="ADAL" clId="{7404E17A-C343-44ED-806F-BC34B44CACF3}" dt="2025-05-09T13:47:13.750" v="7765" actId="22"/>
          <ac:picMkLst>
            <pc:docMk/>
            <pc:sldMk cId="697129945" sldId="395"/>
            <ac:picMk id="9" creationId="{961DCF65-2382-406A-8EC4-799F558FF85A}"/>
          </ac:picMkLst>
        </pc:picChg>
        <pc:picChg chg="add mod ord">
          <ac:chgData name="DeHart, Stephanie" userId="69486e51-f5a3-47fa-a1e8-d600d3da159f" providerId="ADAL" clId="{7404E17A-C343-44ED-806F-BC34B44CACF3}" dt="2025-05-09T13:47:24.387" v="7766" actId="22"/>
          <ac:picMkLst>
            <pc:docMk/>
            <pc:sldMk cId="697129945" sldId="395"/>
            <ac:picMk id="11" creationId="{5E2616F3-83CE-4180-8070-0C5961FEAC14}"/>
          </ac:picMkLst>
        </pc:picChg>
      </pc:sldChg>
      <pc:sldChg chg="addSp delSp modSp new mod modClrScheme modAnim chgLayout modNotesTx">
        <pc:chgData name="DeHart, Stephanie" userId="69486e51-f5a3-47fa-a1e8-d600d3da159f" providerId="ADAL" clId="{7404E17A-C343-44ED-806F-BC34B44CACF3}" dt="2025-05-09T15:39:37.506" v="9197"/>
        <pc:sldMkLst>
          <pc:docMk/>
          <pc:sldMk cId="2052122179" sldId="396"/>
        </pc:sldMkLst>
        <pc:spChg chg="del mod ord">
          <ac:chgData name="DeHart, Stephanie" userId="69486e51-f5a3-47fa-a1e8-d600d3da159f" providerId="ADAL" clId="{7404E17A-C343-44ED-806F-BC34B44CACF3}" dt="2025-05-09T14:54:49.486" v="7768" actId="700"/>
          <ac:spMkLst>
            <pc:docMk/>
            <pc:sldMk cId="2052122179" sldId="396"/>
            <ac:spMk id="2" creationId="{2E876618-EC67-4496-98C5-B9A484ACC69D}"/>
          </ac:spMkLst>
        </pc:spChg>
        <pc:spChg chg="mod ord">
          <ac:chgData name="DeHart, Stephanie" userId="69486e51-f5a3-47fa-a1e8-d600d3da159f" providerId="ADAL" clId="{7404E17A-C343-44ED-806F-BC34B44CACF3}" dt="2025-05-09T14:54:49.486" v="7768" actId="700"/>
          <ac:spMkLst>
            <pc:docMk/>
            <pc:sldMk cId="2052122179" sldId="396"/>
            <ac:spMk id="3" creationId="{2F95C430-C496-4CCF-8C92-9FB1DBA107A9}"/>
          </ac:spMkLst>
        </pc:spChg>
        <pc:spChg chg="mod ord">
          <ac:chgData name="DeHart, Stephanie" userId="69486e51-f5a3-47fa-a1e8-d600d3da159f" providerId="ADAL" clId="{7404E17A-C343-44ED-806F-BC34B44CACF3}" dt="2025-05-09T14:54:49.486" v="7768" actId="700"/>
          <ac:spMkLst>
            <pc:docMk/>
            <pc:sldMk cId="2052122179" sldId="396"/>
            <ac:spMk id="4" creationId="{EF897A3C-DC48-4A38-8131-A7BBF038A8EE}"/>
          </ac:spMkLst>
        </pc:spChg>
        <pc:spChg chg="add mod ord">
          <ac:chgData name="DeHart, Stephanie" userId="69486e51-f5a3-47fa-a1e8-d600d3da159f" providerId="ADAL" clId="{7404E17A-C343-44ED-806F-BC34B44CACF3}" dt="2025-05-09T15:14:59.700" v="8070" actId="20577"/>
          <ac:spMkLst>
            <pc:docMk/>
            <pc:sldMk cId="2052122179" sldId="396"/>
            <ac:spMk id="5" creationId="{DD7FABFF-DC6D-4E3D-BEF9-1FC9308B83C6}"/>
          </ac:spMkLst>
        </pc:spChg>
        <pc:spChg chg="add mod ord">
          <ac:chgData name="DeHart, Stephanie" userId="69486e51-f5a3-47fa-a1e8-d600d3da159f" providerId="ADAL" clId="{7404E17A-C343-44ED-806F-BC34B44CACF3}" dt="2025-05-09T15:18:59.176" v="8127" actId="20577"/>
          <ac:spMkLst>
            <pc:docMk/>
            <pc:sldMk cId="2052122179" sldId="396"/>
            <ac:spMk id="6" creationId="{1ED71F40-4DA4-45EE-9F90-8B9884157480}"/>
          </ac:spMkLst>
        </pc:spChg>
      </pc:sldChg>
      <pc:sldChg chg="modSp new mod modAnim modNotesTx">
        <pc:chgData name="DeHart, Stephanie" userId="69486e51-f5a3-47fa-a1e8-d600d3da159f" providerId="ADAL" clId="{7404E17A-C343-44ED-806F-BC34B44CACF3}" dt="2025-05-09T15:43:01.264" v="9257" actId="20577"/>
        <pc:sldMkLst>
          <pc:docMk/>
          <pc:sldMk cId="3953623416" sldId="397"/>
        </pc:sldMkLst>
        <pc:spChg chg="mod">
          <ac:chgData name="DeHart, Stephanie" userId="69486e51-f5a3-47fa-a1e8-d600d3da159f" providerId="ADAL" clId="{7404E17A-C343-44ED-806F-BC34B44CACF3}" dt="2025-05-09T15:39:54.620" v="9228" actId="20577"/>
          <ac:spMkLst>
            <pc:docMk/>
            <pc:sldMk cId="3953623416" sldId="397"/>
            <ac:spMk id="2" creationId="{E92496B2-6CB9-4EF4-BF9C-5A0F588710D2}"/>
          </ac:spMkLst>
        </pc:spChg>
        <pc:spChg chg="mod">
          <ac:chgData name="DeHart, Stephanie" userId="69486e51-f5a3-47fa-a1e8-d600d3da159f" providerId="ADAL" clId="{7404E17A-C343-44ED-806F-BC34B44CACF3}" dt="2025-05-09T15:43:01.264" v="9257" actId="20577"/>
          <ac:spMkLst>
            <pc:docMk/>
            <pc:sldMk cId="3953623416" sldId="397"/>
            <ac:spMk id="3" creationId="{85F55CA4-70FB-460E-BC62-A90B9EC79140}"/>
          </ac:spMkLst>
        </pc:spChg>
      </pc:sldChg>
      <pc:sldChg chg="addSp delSp modSp new mod modClrScheme chgLayout modNotesTx">
        <pc:chgData name="DeHart, Stephanie" userId="69486e51-f5a3-47fa-a1e8-d600d3da159f" providerId="ADAL" clId="{7404E17A-C343-44ED-806F-BC34B44CACF3}" dt="2025-05-09T16:03:21.860" v="9545"/>
        <pc:sldMkLst>
          <pc:docMk/>
          <pc:sldMk cId="770380286" sldId="398"/>
        </pc:sldMkLst>
        <pc:spChg chg="mod ord">
          <ac:chgData name="DeHart, Stephanie" userId="69486e51-f5a3-47fa-a1e8-d600d3da159f" providerId="ADAL" clId="{7404E17A-C343-44ED-806F-BC34B44CACF3}" dt="2025-05-09T15:53:15.147" v="9263" actId="700"/>
          <ac:spMkLst>
            <pc:docMk/>
            <pc:sldMk cId="770380286" sldId="398"/>
            <ac:spMk id="2" creationId="{3132A02C-CDAA-460C-BDB4-42600A391E86}"/>
          </ac:spMkLst>
        </pc:spChg>
        <pc:spChg chg="del mod ord">
          <ac:chgData name="DeHart, Stephanie" userId="69486e51-f5a3-47fa-a1e8-d600d3da159f" providerId="ADAL" clId="{7404E17A-C343-44ED-806F-BC34B44CACF3}" dt="2025-05-09T15:53:15.147" v="9263" actId="700"/>
          <ac:spMkLst>
            <pc:docMk/>
            <pc:sldMk cId="770380286" sldId="398"/>
            <ac:spMk id="3" creationId="{5632119C-28B5-41A0-A645-8EB911DBB7C8}"/>
          </ac:spMkLst>
        </pc:spChg>
        <pc:spChg chg="mod ord">
          <ac:chgData name="DeHart, Stephanie" userId="69486e51-f5a3-47fa-a1e8-d600d3da159f" providerId="ADAL" clId="{7404E17A-C343-44ED-806F-BC34B44CACF3}" dt="2025-05-09T15:53:15.147" v="9263" actId="700"/>
          <ac:spMkLst>
            <pc:docMk/>
            <pc:sldMk cId="770380286" sldId="398"/>
            <ac:spMk id="4" creationId="{547F8742-A56B-48CE-A268-3C53048AA622}"/>
          </ac:spMkLst>
        </pc:spChg>
        <pc:spChg chg="add mod ord">
          <ac:chgData name="DeHart, Stephanie" userId="69486e51-f5a3-47fa-a1e8-d600d3da159f" providerId="ADAL" clId="{7404E17A-C343-44ED-806F-BC34B44CACF3}" dt="2025-05-09T15:53:27.808" v="9304" actId="20577"/>
          <ac:spMkLst>
            <pc:docMk/>
            <pc:sldMk cId="770380286" sldId="398"/>
            <ac:spMk id="5" creationId="{846954A7-FF55-41E4-AB9C-D305F8D44137}"/>
          </ac:spMkLst>
        </pc:spChg>
        <pc:spChg chg="add mod ord">
          <ac:chgData name="DeHart, Stephanie" userId="69486e51-f5a3-47fa-a1e8-d600d3da159f" providerId="ADAL" clId="{7404E17A-C343-44ED-806F-BC34B44CACF3}" dt="2025-05-09T16:00:52.797" v="9509" actId="20577"/>
          <ac:spMkLst>
            <pc:docMk/>
            <pc:sldMk cId="770380286" sldId="398"/>
            <ac:spMk id="6" creationId="{D049F78A-2981-47FF-ADC9-DFE336025604}"/>
          </ac:spMkLst>
        </pc:spChg>
      </pc:sldChg>
      <pc:sldChg chg="new del">
        <pc:chgData name="DeHart, Stephanie" userId="69486e51-f5a3-47fa-a1e8-d600d3da159f" providerId="ADAL" clId="{7404E17A-C343-44ED-806F-BC34B44CACF3}" dt="2025-05-09T15:53:10.482" v="9261" actId="680"/>
        <pc:sldMkLst>
          <pc:docMk/>
          <pc:sldMk cId="3888400716" sldId="398"/>
        </pc:sldMkLst>
      </pc:sldChg>
      <pc:sldChg chg="addSp delSp modSp new mod modClrScheme modAnim chgLayout modNotesTx">
        <pc:chgData name="DeHart, Stephanie" userId="69486e51-f5a3-47fa-a1e8-d600d3da159f" providerId="ADAL" clId="{7404E17A-C343-44ED-806F-BC34B44CACF3}" dt="2025-05-09T17:42:32.578" v="11625"/>
        <pc:sldMkLst>
          <pc:docMk/>
          <pc:sldMk cId="2612268122" sldId="399"/>
        </pc:sldMkLst>
        <pc:spChg chg="del mod ord">
          <ac:chgData name="DeHart, Stephanie" userId="69486e51-f5a3-47fa-a1e8-d600d3da159f" providerId="ADAL" clId="{7404E17A-C343-44ED-806F-BC34B44CACF3}" dt="2025-05-09T17:12:15.461" v="10782" actId="700"/>
          <ac:spMkLst>
            <pc:docMk/>
            <pc:sldMk cId="2612268122" sldId="399"/>
            <ac:spMk id="2" creationId="{53FF6026-D834-4036-A9B7-43DC7C7E8F0A}"/>
          </ac:spMkLst>
        </pc:spChg>
        <pc:spChg chg="mod ord">
          <ac:chgData name="DeHart, Stephanie" userId="69486e51-f5a3-47fa-a1e8-d600d3da159f" providerId="ADAL" clId="{7404E17A-C343-44ED-806F-BC34B44CACF3}" dt="2025-05-09T17:12:15.461" v="10782" actId="700"/>
          <ac:spMkLst>
            <pc:docMk/>
            <pc:sldMk cId="2612268122" sldId="399"/>
            <ac:spMk id="3" creationId="{E812F502-A8F3-454F-84FE-00E56ECC50A3}"/>
          </ac:spMkLst>
        </pc:spChg>
        <pc:spChg chg="mod ord">
          <ac:chgData name="DeHart, Stephanie" userId="69486e51-f5a3-47fa-a1e8-d600d3da159f" providerId="ADAL" clId="{7404E17A-C343-44ED-806F-BC34B44CACF3}" dt="2025-05-09T17:12:15.461" v="10782" actId="700"/>
          <ac:spMkLst>
            <pc:docMk/>
            <pc:sldMk cId="2612268122" sldId="399"/>
            <ac:spMk id="4" creationId="{3EFC331C-9B0C-403D-ADB8-0EA8410C2420}"/>
          </ac:spMkLst>
        </pc:spChg>
        <pc:spChg chg="add mod ord">
          <ac:chgData name="DeHart, Stephanie" userId="69486e51-f5a3-47fa-a1e8-d600d3da159f" providerId="ADAL" clId="{7404E17A-C343-44ED-806F-BC34B44CACF3}" dt="2025-05-09T17:41:30.893" v="11621" actId="20577"/>
          <ac:spMkLst>
            <pc:docMk/>
            <pc:sldMk cId="2612268122" sldId="399"/>
            <ac:spMk id="5" creationId="{64925E77-F14A-42FE-8D0D-7CE210D7BD62}"/>
          </ac:spMkLst>
        </pc:spChg>
        <pc:spChg chg="add mod ord">
          <ac:chgData name="DeHart, Stephanie" userId="69486e51-f5a3-47fa-a1e8-d600d3da159f" providerId="ADAL" clId="{7404E17A-C343-44ED-806F-BC34B44CACF3}" dt="2025-05-09T17:41:12.597" v="11583"/>
          <ac:spMkLst>
            <pc:docMk/>
            <pc:sldMk cId="2612268122" sldId="399"/>
            <ac:spMk id="6" creationId="{CEDD5B37-A362-4FC6-94DD-B81F54C3201F}"/>
          </ac:spMkLst>
        </pc:spChg>
      </pc:sldChg>
      <pc:sldChg chg="addSp delSp modSp new mod modAnim">
        <pc:chgData name="DeHart, Stephanie" userId="69486e51-f5a3-47fa-a1e8-d600d3da159f" providerId="ADAL" clId="{7404E17A-C343-44ED-806F-BC34B44CACF3}" dt="2025-05-16T19:38:56.928" v="14149"/>
        <pc:sldMkLst>
          <pc:docMk/>
          <pc:sldMk cId="2224223988" sldId="400"/>
        </pc:sldMkLst>
        <pc:spChg chg="mod">
          <ac:chgData name="DeHart, Stephanie" userId="69486e51-f5a3-47fa-a1e8-d600d3da159f" providerId="ADAL" clId="{7404E17A-C343-44ED-806F-BC34B44CACF3}" dt="2025-05-09T17:58:35.070" v="12314" actId="20577"/>
          <ac:spMkLst>
            <pc:docMk/>
            <pc:sldMk cId="2224223988" sldId="400"/>
            <ac:spMk id="2" creationId="{D8183A4D-7032-4709-B0C3-D6963F7BC7C6}"/>
          </ac:spMkLst>
        </pc:spChg>
        <pc:spChg chg="del">
          <ac:chgData name="DeHart, Stephanie" userId="69486e51-f5a3-47fa-a1e8-d600d3da159f" providerId="ADAL" clId="{7404E17A-C343-44ED-806F-BC34B44CACF3}" dt="2025-05-09T17:59:10.678" v="12315" actId="1032"/>
          <ac:spMkLst>
            <pc:docMk/>
            <pc:sldMk cId="2224223988" sldId="400"/>
            <ac:spMk id="3" creationId="{A62C19E9-4103-4398-9993-8F44D4C3C999}"/>
          </ac:spMkLst>
        </pc:spChg>
        <pc:spChg chg="add mod">
          <ac:chgData name="DeHart, Stephanie" userId="69486e51-f5a3-47fa-a1e8-d600d3da159f" providerId="ADAL" clId="{7404E17A-C343-44ED-806F-BC34B44CACF3}" dt="2025-05-09T18:04:44.861" v="12615" actId="1038"/>
          <ac:spMkLst>
            <pc:docMk/>
            <pc:sldMk cId="2224223988" sldId="400"/>
            <ac:spMk id="7" creationId="{EF998010-F278-45CD-818C-B5B33F262FE5}"/>
          </ac:spMkLst>
        </pc:spChg>
        <pc:spChg chg="add mod">
          <ac:chgData name="DeHart, Stephanie" userId="69486e51-f5a3-47fa-a1e8-d600d3da159f" providerId="ADAL" clId="{7404E17A-C343-44ED-806F-BC34B44CACF3}" dt="2025-05-09T18:04:28.062" v="12603" actId="1035"/>
          <ac:spMkLst>
            <pc:docMk/>
            <pc:sldMk cId="2224223988" sldId="400"/>
            <ac:spMk id="8" creationId="{157AD8E7-17EF-400D-9BDA-DB89F79D30E7}"/>
          </ac:spMkLst>
        </pc:spChg>
        <pc:spChg chg="add mod">
          <ac:chgData name="DeHart, Stephanie" userId="69486e51-f5a3-47fa-a1e8-d600d3da159f" providerId="ADAL" clId="{7404E17A-C343-44ED-806F-BC34B44CACF3}" dt="2025-05-09T18:04:39.149" v="12611" actId="1038"/>
          <ac:spMkLst>
            <pc:docMk/>
            <pc:sldMk cId="2224223988" sldId="400"/>
            <ac:spMk id="9" creationId="{BA1DAADB-A34E-4A74-8050-97FDDCE6D05A}"/>
          </ac:spMkLst>
        </pc:spChg>
        <pc:spChg chg="add del mod">
          <ac:chgData name="DeHart, Stephanie" userId="69486e51-f5a3-47fa-a1e8-d600d3da159f" providerId="ADAL" clId="{7404E17A-C343-44ED-806F-BC34B44CACF3}" dt="2025-05-16T19:36:47.762" v="14138" actId="478"/>
          <ac:spMkLst>
            <pc:docMk/>
            <pc:sldMk cId="2224223988" sldId="400"/>
            <ac:spMk id="10" creationId="{CBB8B564-3573-45FA-8271-5577149A60F7}"/>
          </ac:spMkLst>
        </pc:spChg>
        <pc:spChg chg="add mod">
          <ac:chgData name="DeHart, Stephanie" userId="69486e51-f5a3-47fa-a1e8-d600d3da159f" providerId="ADAL" clId="{7404E17A-C343-44ED-806F-BC34B44CACF3}" dt="2025-05-16T19:36:56.781" v="14140" actId="1076"/>
          <ac:spMkLst>
            <pc:docMk/>
            <pc:sldMk cId="2224223988" sldId="400"/>
            <ac:spMk id="11" creationId="{CCB70067-12F1-4F1E-B7AF-89DDA25135D1}"/>
          </ac:spMkLst>
        </pc:spChg>
        <pc:spChg chg="mod topLvl">
          <ac:chgData name="DeHart, Stephanie" userId="69486e51-f5a3-47fa-a1e8-d600d3da159f" providerId="ADAL" clId="{7404E17A-C343-44ED-806F-BC34B44CACF3}" dt="2025-05-16T19:38:30.617" v="14145" actId="165"/>
          <ac:spMkLst>
            <pc:docMk/>
            <pc:sldMk cId="2224223988" sldId="400"/>
            <ac:spMk id="12" creationId="{C354D061-FDB8-406F-B1D0-D814550168E4}"/>
          </ac:spMkLst>
        </pc:spChg>
        <pc:spChg chg="mod topLvl">
          <ac:chgData name="DeHart, Stephanie" userId="69486e51-f5a3-47fa-a1e8-d600d3da159f" providerId="ADAL" clId="{7404E17A-C343-44ED-806F-BC34B44CACF3}" dt="2025-05-16T19:38:30.617" v="14145" actId="165"/>
          <ac:spMkLst>
            <pc:docMk/>
            <pc:sldMk cId="2224223988" sldId="400"/>
            <ac:spMk id="13" creationId="{76A2508F-C285-4AF3-B3B2-85BBE6FE9F3B}"/>
          </ac:spMkLst>
        </pc:spChg>
        <pc:spChg chg="mod topLvl">
          <ac:chgData name="DeHart, Stephanie" userId="69486e51-f5a3-47fa-a1e8-d600d3da159f" providerId="ADAL" clId="{7404E17A-C343-44ED-806F-BC34B44CACF3}" dt="2025-05-16T19:38:30.617" v="14145" actId="165"/>
          <ac:spMkLst>
            <pc:docMk/>
            <pc:sldMk cId="2224223988" sldId="400"/>
            <ac:spMk id="14" creationId="{46F4E5BF-1769-4654-9F92-6D6C97AE7860}"/>
          </ac:spMkLst>
        </pc:spChg>
        <pc:spChg chg="mod topLvl">
          <ac:chgData name="DeHart, Stephanie" userId="69486e51-f5a3-47fa-a1e8-d600d3da159f" providerId="ADAL" clId="{7404E17A-C343-44ED-806F-BC34B44CACF3}" dt="2025-05-16T19:38:30.617" v="14145" actId="165"/>
          <ac:spMkLst>
            <pc:docMk/>
            <pc:sldMk cId="2224223988" sldId="400"/>
            <ac:spMk id="15" creationId="{93E59A00-8838-46D1-BA82-4A9062157284}"/>
          </ac:spMkLst>
        </pc:spChg>
        <pc:spChg chg="mod topLvl">
          <ac:chgData name="DeHart, Stephanie" userId="69486e51-f5a3-47fa-a1e8-d600d3da159f" providerId="ADAL" clId="{7404E17A-C343-44ED-806F-BC34B44CACF3}" dt="2025-05-16T19:38:30.617" v="14145" actId="165"/>
          <ac:spMkLst>
            <pc:docMk/>
            <pc:sldMk cId="2224223988" sldId="400"/>
            <ac:spMk id="16" creationId="{DDE7B30A-D91E-4B44-B071-74D94FC2EFAD}"/>
          </ac:spMkLst>
        </pc:spChg>
        <pc:spChg chg="mod topLvl">
          <ac:chgData name="DeHart, Stephanie" userId="69486e51-f5a3-47fa-a1e8-d600d3da159f" providerId="ADAL" clId="{7404E17A-C343-44ED-806F-BC34B44CACF3}" dt="2025-05-16T19:38:30.617" v="14145" actId="165"/>
          <ac:spMkLst>
            <pc:docMk/>
            <pc:sldMk cId="2224223988" sldId="400"/>
            <ac:spMk id="17" creationId="{2CDBCAC2-F766-4BF5-9474-6A914D0C2BE8}"/>
          </ac:spMkLst>
        </pc:spChg>
        <pc:spChg chg="mod topLvl">
          <ac:chgData name="DeHart, Stephanie" userId="69486e51-f5a3-47fa-a1e8-d600d3da159f" providerId="ADAL" clId="{7404E17A-C343-44ED-806F-BC34B44CACF3}" dt="2025-05-16T19:38:30.617" v="14145" actId="165"/>
          <ac:spMkLst>
            <pc:docMk/>
            <pc:sldMk cId="2224223988" sldId="400"/>
            <ac:spMk id="18" creationId="{5FA234FD-53F7-48BC-B14C-DBF2BA83AE70}"/>
          </ac:spMkLst>
        </pc:spChg>
        <pc:spChg chg="mod topLvl">
          <ac:chgData name="DeHart, Stephanie" userId="69486e51-f5a3-47fa-a1e8-d600d3da159f" providerId="ADAL" clId="{7404E17A-C343-44ED-806F-BC34B44CACF3}" dt="2025-05-16T19:38:30.617" v="14145" actId="165"/>
          <ac:spMkLst>
            <pc:docMk/>
            <pc:sldMk cId="2224223988" sldId="400"/>
            <ac:spMk id="19" creationId="{E8A0A5CD-3AD6-4A88-8D13-A2C903F6A431}"/>
          </ac:spMkLst>
        </pc:spChg>
        <pc:spChg chg="mod topLvl">
          <ac:chgData name="DeHart, Stephanie" userId="69486e51-f5a3-47fa-a1e8-d600d3da159f" providerId="ADAL" clId="{7404E17A-C343-44ED-806F-BC34B44CACF3}" dt="2025-05-16T19:38:30.617" v="14145" actId="165"/>
          <ac:spMkLst>
            <pc:docMk/>
            <pc:sldMk cId="2224223988" sldId="400"/>
            <ac:spMk id="20" creationId="{8151BBDB-2A2C-44F1-A2F0-A9A47EFEC6A5}"/>
          </ac:spMkLst>
        </pc:spChg>
        <pc:grpChg chg="del mod">
          <ac:chgData name="DeHart, Stephanie" userId="69486e51-f5a3-47fa-a1e8-d600d3da159f" providerId="ADAL" clId="{7404E17A-C343-44ED-806F-BC34B44CACF3}" dt="2025-05-16T19:38:30.617" v="14145" actId="165"/>
          <ac:grpSpMkLst>
            <pc:docMk/>
            <pc:sldMk cId="2224223988" sldId="400"/>
            <ac:grpSpMk id="3" creationId="{5F026CE5-A868-4AC8-9551-4E91C0AA2C42}"/>
          </ac:grpSpMkLst>
        </pc:grpChg>
        <pc:graphicFrameChg chg="add del mod modGraphic">
          <ac:chgData name="DeHart, Stephanie" userId="69486e51-f5a3-47fa-a1e8-d600d3da159f" providerId="ADAL" clId="{7404E17A-C343-44ED-806F-BC34B44CACF3}" dt="2025-05-16T19:38:07.823" v="14143" actId="18245"/>
          <ac:graphicFrameMkLst>
            <pc:docMk/>
            <pc:sldMk cId="2224223988" sldId="400"/>
            <ac:graphicFrameMk id="6" creationId="{3631DC4E-441E-436C-8BD1-E5D223BD3108}"/>
          </ac:graphicFrameMkLst>
        </pc:graphicFrameChg>
      </pc:sldChg>
      <pc:sldChg chg="addSp modSp new mod">
        <pc:chgData name="DeHart, Stephanie" userId="69486e51-f5a3-47fa-a1e8-d600d3da159f" providerId="ADAL" clId="{7404E17A-C343-44ED-806F-BC34B44CACF3}" dt="2025-05-09T18:07:38.285" v="12701" actId="1036"/>
        <pc:sldMkLst>
          <pc:docMk/>
          <pc:sldMk cId="952834780" sldId="401"/>
        </pc:sldMkLst>
        <pc:spChg chg="mod">
          <ac:chgData name="DeHart, Stephanie" userId="69486e51-f5a3-47fa-a1e8-d600d3da159f" providerId="ADAL" clId="{7404E17A-C343-44ED-806F-BC34B44CACF3}" dt="2025-05-09T18:05:36.979" v="12649" actId="20577"/>
          <ac:spMkLst>
            <pc:docMk/>
            <pc:sldMk cId="952834780" sldId="401"/>
            <ac:spMk id="2" creationId="{41F4BC3F-99B2-4E7C-8870-B874988F086A}"/>
          </ac:spMkLst>
        </pc:spChg>
        <pc:spChg chg="mod">
          <ac:chgData name="DeHart, Stephanie" userId="69486e51-f5a3-47fa-a1e8-d600d3da159f" providerId="ADAL" clId="{7404E17A-C343-44ED-806F-BC34B44CACF3}" dt="2025-05-09T18:07:15.474" v="12690" actId="207"/>
          <ac:spMkLst>
            <pc:docMk/>
            <pc:sldMk cId="952834780" sldId="401"/>
            <ac:spMk id="3" creationId="{1C33BA8A-81AB-41E9-824F-E357664C556E}"/>
          </ac:spMkLst>
        </pc:spChg>
        <pc:picChg chg="add mod">
          <ac:chgData name="DeHart, Stephanie" userId="69486e51-f5a3-47fa-a1e8-d600d3da159f" providerId="ADAL" clId="{7404E17A-C343-44ED-806F-BC34B44CACF3}" dt="2025-05-09T18:07:38.285" v="12701" actId="1036"/>
          <ac:picMkLst>
            <pc:docMk/>
            <pc:sldMk cId="952834780" sldId="401"/>
            <ac:picMk id="6" creationId="{FE251627-FF4B-429D-8BD5-88FA3C907057}"/>
          </ac:picMkLst>
        </pc:picChg>
      </pc:sldChg>
      <pc:sldChg chg="addSp delSp modSp new mod modClrScheme chgLayout">
        <pc:chgData name="DeHart, Stephanie" userId="69486e51-f5a3-47fa-a1e8-d600d3da159f" providerId="ADAL" clId="{7404E17A-C343-44ED-806F-BC34B44CACF3}" dt="2025-05-09T18:09:01.988" v="12743"/>
        <pc:sldMkLst>
          <pc:docMk/>
          <pc:sldMk cId="3856519311" sldId="402"/>
        </pc:sldMkLst>
        <pc:spChg chg="del mod ord">
          <ac:chgData name="DeHart, Stephanie" userId="69486e51-f5a3-47fa-a1e8-d600d3da159f" providerId="ADAL" clId="{7404E17A-C343-44ED-806F-BC34B44CACF3}" dt="2025-05-09T18:08:10.209" v="12704" actId="700"/>
          <ac:spMkLst>
            <pc:docMk/>
            <pc:sldMk cId="3856519311" sldId="402"/>
            <ac:spMk id="2" creationId="{C46D81BB-C97B-4D77-B641-FE3A91E36877}"/>
          </ac:spMkLst>
        </pc:spChg>
        <pc:spChg chg="del mod ord">
          <ac:chgData name="DeHart, Stephanie" userId="69486e51-f5a3-47fa-a1e8-d600d3da159f" providerId="ADAL" clId="{7404E17A-C343-44ED-806F-BC34B44CACF3}" dt="2025-05-09T18:08:10.209" v="12704" actId="700"/>
          <ac:spMkLst>
            <pc:docMk/>
            <pc:sldMk cId="3856519311" sldId="402"/>
            <ac:spMk id="3" creationId="{6BD1C0BF-C21E-44C1-9058-49A6D1C655E7}"/>
          </ac:spMkLst>
        </pc:spChg>
        <pc:spChg chg="mod ord">
          <ac:chgData name="DeHart, Stephanie" userId="69486e51-f5a3-47fa-a1e8-d600d3da159f" providerId="ADAL" clId="{7404E17A-C343-44ED-806F-BC34B44CACF3}" dt="2025-05-09T18:08:10.209" v="12704" actId="700"/>
          <ac:spMkLst>
            <pc:docMk/>
            <pc:sldMk cId="3856519311" sldId="402"/>
            <ac:spMk id="4" creationId="{88D3DD5F-7051-4980-AFC3-5E3E4A29A458}"/>
          </ac:spMkLst>
        </pc:spChg>
        <pc:spChg chg="mod ord">
          <ac:chgData name="DeHart, Stephanie" userId="69486e51-f5a3-47fa-a1e8-d600d3da159f" providerId="ADAL" clId="{7404E17A-C343-44ED-806F-BC34B44CACF3}" dt="2025-05-09T18:08:10.209" v="12704" actId="700"/>
          <ac:spMkLst>
            <pc:docMk/>
            <pc:sldMk cId="3856519311" sldId="402"/>
            <ac:spMk id="5" creationId="{E95F8ADD-BFD7-4762-A37C-8648FE3FF2AF}"/>
          </ac:spMkLst>
        </pc:spChg>
        <pc:spChg chg="add mod ord">
          <ac:chgData name="DeHart, Stephanie" userId="69486e51-f5a3-47fa-a1e8-d600d3da159f" providerId="ADAL" clId="{7404E17A-C343-44ED-806F-BC34B44CACF3}" dt="2025-05-09T18:08:28.126" v="12729" actId="20577"/>
          <ac:spMkLst>
            <pc:docMk/>
            <pc:sldMk cId="3856519311" sldId="402"/>
            <ac:spMk id="6" creationId="{F2F399AD-82FB-49E9-A4E6-089298CE4E83}"/>
          </ac:spMkLst>
        </pc:spChg>
        <pc:spChg chg="add mod ord">
          <ac:chgData name="DeHart, Stephanie" userId="69486e51-f5a3-47fa-a1e8-d600d3da159f" providerId="ADAL" clId="{7404E17A-C343-44ED-806F-BC34B44CACF3}" dt="2025-05-09T18:08:52.993" v="12740" actId="12"/>
          <ac:spMkLst>
            <pc:docMk/>
            <pc:sldMk cId="3856519311" sldId="402"/>
            <ac:spMk id="7" creationId="{1D65F7F2-9F0E-4A35-A5D3-745FFD726234}"/>
          </ac:spMkLst>
        </pc:spChg>
        <pc:spChg chg="add del mod ord">
          <ac:chgData name="DeHart, Stephanie" userId="69486e51-f5a3-47fa-a1e8-d600d3da159f" providerId="ADAL" clId="{7404E17A-C343-44ED-806F-BC34B44CACF3}" dt="2025-05-09T18:09:01.988" v="12743"/>
          <ac:spMkLst>
            <pc:docMk/>
            <pc:sldMk cId="3856519311" sldId="402"/>
            <ac:spMk id="8" creationId="{F850A0A0-DEC6-47A4-B289-981CAE91EBD9}"/>
          </ac:spMkLst>
        </pc:spChg>
        <pc:picChg chg="add del mod">
          <ac:chgData name="DeHart, Stephanie" userId="69486e51-f5a3-47fa-a1e8-d600d3da159f" providerId="ADAL" clId="{7404E17A-C343-44ED-806F-BC34B44CACF3}" dt="2025-05-09T18:09:01.173" v="12742"/>
          <ac:picMkLst>
            <pc:docMk/>
            <pc:sldMk cId="3856519311" sldId="402"/>
            <ac:picMk id="9" creationId="{51D93C42-5544-426D-93D5-7E21AAE876FE}"/>
          </ac:picMkLst>
        </pc:picChg>
        <pc:picChg chg="add mod">
          <ac:chgData name="DeHart, Stephanie" userId="69486e51-f5a3-47fa-a1e8-d600d3da159f" providerId="ADAL" clId="{7404E17A-C343-44ED-806F-BC34B44CACF3}" dt="2025-05-09T18:09:01.988" v="12743"/>
          <ac:picMkLst>
            <pc:docMk/>
            <pc:sldMk cId="3856519311" sldId="402"/>
            <ac:picMk id="10" creationId="{5D8419B0-AF5A-4BBB-A300-BA056FAA5A3B}"/>
          </ac:picMkLst>
        </pc:picChg>
      </pc:sldChg>
      <pc:sldChg chg="addSp delSp modSp add mod delAnim modAnim">
        <pc:chgData name="DeHart, Stephanie" userId="69486e51-f5a3-47fa-a1e8-d600d3da159f" providerId="ADAL" clId="{7404E17A-C343-44ED-806F-BC34B44CACF3}" dt="2025-05-16T19:48:40.682" v="14300" actId="113"/>
        <pc:sldMkLst>
          <pc:docMk/>
          <pc:sldMk cId="2134881298" sldId="403"/>
        </pc:sldMkLst>
        <pc:spChg chg="add mod">
          <ac:chgData name="DeHart, Stephanie" userId="69486e51-f5a3-47fa-a1e8-d600d3da159f" providerId="ADAL" clId="{7404E17A-C343-44ED-806F-BC34B44CACF3}" dt="2025-05-09T18:51:01.227" v="13947" actId="1036"/>
          <ac:spMkLst>
            <pc:docMk/>
            <pc:sldMk cId="2134881298" sldId="403"/>
            <ac:spMk id="28" creationId="{420AC3E8-A216-44CF-98A9-3AE07444375C}"/>
          </ac:spMkLst>
        </pc:spChg>
        <pc:spChg chg="add mod">
          <ac:chgData name="DeHart, Stephanie" userId="69486e51-f5a3-47fa-a1e8-d600d3da159f" providerId="ADAL" clId="{7404E17A-C343-44ED-806F-BC34B44CACF3}" dt="2025-05-09T18:51:01.227" v="13947" actId="1036"/>
          <ac:spMkLst>
            <pc:docMk/>
            <pc:sldMk cId="2134881298" sldId="403"/>
            <ac:spMk id="29" creationId="{5FB49A00-A679-44D3-A07C-1C780FA81690}"/>
          </ac:spMkLst>
        </pc:spChg>
        <pc:spChg chg="add mod">
          <ac:chgData name="DeHart, Stephanie" userId="69486e51-f5a3-47fa-a1e8-d600d3da159f" providerId="ADAL" clId="{7404E17A-C343-44ED-806F-BC34B44CACF3}" dt="2025-05-09T18:51:01.227" v="13947" actId="1036"/>
          <ac:spMkLst>
            <pc:docMk/>
            <pc:sldMk cId="2134881298" sldId="403"/>
            <ac:spMk id="30" creationId="{BDD6D9DE-5D1C-4510-AF4E-3F2085C5E74C}"/>
          </ac:spMkLst>
        </pc:spChg>
        <pc:spChg chg="add mod">
          <ac:chgData name="DeHart, Stephanie" userId="69486e51-f5a3-47fa-a1e8-d600d3da159f" providerId="ADAL" clId="{7404E17A-C343-44ED-806F-BC34B44CACF3}" dt="2025-05-09T18:51:01.227" v="13947" actId="1036"/>
          <ac:spMkLst>
            <pc:docMk/>
            <pc:sldMk cId="2134881298" sldId="403"/>
            <ac:spMk id="31" creationId="{B836839F-E911-4AD4-A179-0CEEF0216C14}"/>
          </ac:spMkLst>
        </pc:spChg>
        <pc:spChg chg="mod">
          <ac:chgData name="DeHart, Stephanie" userId="69486e51-f5a3-47fa-a1e8-d600d3da159f" providerId="ADAL" clId="{7404E17A-C343-44ED-806F-BC34B44CACF3}" dt="2025-05-09T18:51:12.703" v="13951" actId="1036"/>
          <ac:spMkLst>
            <pc:docMk/>
            <pc:sldMk cId="2134881298" sldId="403"/>
            <ac:spMk id="1365" creationId="{757A1158-264D-24F6-FFB8-6F07D6DC8967}"/>
          </ac:spMkLst>
        </pc:spChg>
        <pc:spChg chg="del">
          <ac:chgData name="DeHart, Stephanie" userId="69486e51-f5a3-47fa-a1e8-d600d3da159f" providerId="ADAL" clId="{7404E17A-C343-44ED-806F-BC34B44CACF3}" dt="2025-05-09T18:50:11.630" v="13915" actId="478"/>
          <ac:spMkLst>
            <pc:docMk/>
            <pc:sldMk cId="2134881298" sldId="403"/>
            <ac:spMk id="1374" creationId="{F614351F-2751-73F4-D95D-735590542CEA}"/>
          </ac:spMkLst>
        </pc:spChg>
        <pc:spChg chg="del">
          <ac:chgData name="DeHart, Stephanie" userId="69486e51-f5a3-47fa-a1e8-d600d3da159f" providerId="ADAL" clId="{7404E17A-C343-44ED-806F-BC34B44CACF3}" dt="2025-05-09T18:50:18.829" v="13921" actId="478"/>
          <ac:spMkLst>
            <pc:docMk/>
            <pc:sldMk cId="2134881298" sldId="403"/>
            <ac:spMk id="1377" creationId="{A46D26D0-08BA-441F-468C-81BC885133EE}"/>
          </ac:spMkLst>
        </pc:spChg>
        <pc:spChg chg="del">
          <ac:chgData name="DeHart, Stephanie" userId="69486e51-f5a3-47fa-a1e8-d600d3da159f" providerId="ADAL" clId="{7404E17A-C343-44ED-806F-BC34B44CACF3}" dt="2025-05-09T18:50:17.116" v="13920" actId="478"/>
          <ac:spMkLst>
            <pc:docMk/>
            <pc:sldMk cId="2134881298" sldId="403"/>
            <ac:spMk id="1379" creationId="{AEE21717-DF3F-45FB-AB0D-985742671667}"/>
          </ac:spMkLst>
        </pc:spChg>
        <pc:spChg chg="del mod">
          <ac:chgData name="DeHart, Stephanie" userId="69486e51-f5a3-47fa-a1e8-d600d3da159f" providerId="ADAL" clId="{7404E17A-C343-44ED-806F-BC34B44CACF3}" dt="2025-05-09T18:50:16.620" v="13919" actId="478"/>
          <ac:spMkLst>
            <pc:docMk/>
            <pc:sldMk cId="2134881298" sldId="403"/>
            <ac:spMk id="1380" creationId="{618E8FA1-57D6-9812-CE59-234775D510D2}"/>
          </ac:spMkLst>
        </pc:spChg>
        <pc:graphicFrameChg chg="modGraphic">
          <ac:chgData name="DeHart, Stephanie" userId="69486e51-f5a3-47fa-a1e8-d600d3da159f" providerId="ADAL" clId="{7404E17A-C343-44ED-806F-BC34B44CACF3}" dt="2025-05-16T19:48:33.148" v="14294" actId="207"/>
          <ac:graphicFrameMkLst>
            <pc:docMk/>
            <pc:sldMk cId="2134881298" sldId="403"/>
            <ac:graphicFrameMk id="1367" creationId="{C8A06D83-001D-2AB9-843A-19795F4B8F36}"/>
          </ac:graphicFrameMkLst>
        </pc:graphicFrameChg>
        <pc:graphicFrameChg chg="modGraphic">
          <ac:chgData name="DeHart, Stephanie" userId="69486e51-f5a3-47fa-a1e8-d600d3da159f" providerId="ADAL" clId="{7404E17A-C343-44ED-806F-BC34B44CACF3}" dt="2025-05-16T19:48:40.682" v="14300" actId="113"/>
          <ac:graphicFrameMkLst>
            <pc:docMk/>
            <pc:sldMk cId="2134881298" sldId="403"/>
            <ac:graphicFrameMk id="1368" creationId="{AA1A7C03-BFD7-3440-ADF0-3B84926E1B0A}"/>
          </ac:graphicFrameMkLst>
        </pc:graphicFrameChg>
        <pc:cxnChg chg="del mod">
          <ac:chgData name="DeHart, Stephanie" userId="69486e51-f5a3-47fa-a1e8-d600d3da159f" providerId="ADAL" clId="{7404E17A-C343-44ED-806F-BC34B44CACF3}" dt="2025-05-09T18:50:13.357" v="13916" actId="478"/>
          <ac:cxnSpMkLst>
            <pc:docMk/>
            <pc:sldMk cId="2134881298" sldId="403"/>
            <ac:cxnSpMk id="1373" creationId="{BC7B31FA-019E-09C2-E377-7975BB600CAA}"/>
          </ac:cxnSpMkLst>
        </pc:cxnChg>
        <pc:cxnChg chg="del mod">
          <ac:chgData name="DeHart, Stephanie" userId="69486e51-f5a3-47fa-a1e8-d600d3da159f" providerId="ADAL" clId="{7404E17A-C343-44ED-806F-BC34B44CACF3}" dt="2025-05-09T18:50:14.941" v="13917" actId="478"/>
          <ac:cxnSpMkLst>
            <pc:docMk/>
            <pc:sldMk cId="2134881298" sldId="403"/>
            <ac:cxnSpMk id="1375" creationId="{B384DEBB-5F09-0771-C998-03E27F3A88B5}"/>
          </ac:cxnSpMkLst>
        </pc:cxnChg>
        <pc:cxnChg chg="del mod">
          <ac:chgData name="DeHart, Stephanie" userId="69486e51-f5a3-47fa-a1e8-d600d3da159f" providerId="ADAL" clId="{7404E17A-C343-44ED-806F-BC34B44CACF3}" dt="2025-05-09T18:50:20.273" v="13923" actId="478"/>
          <ac:cxnSpMkLst>
            <pc:docMk/>
            <pc:sldMk cId="2134881298" sldId="403"/>
            <ac:cxnSpMk id="1376" creationId="{64E96E80-8344-638E-3E21-347FDC8A6722}"/>
          </ac:cxnSpMkLst>
        </pc:cxnChg>
        <pc:cxnChg chg="del">
          <ac:chgData name="DeHart, Stephanie" userId="69486e51-f5a3-47fa-a1e8-d600d3da159f" providerId="ADAL" clId="{7404E17A-C343-44ED-806F-BC34B44CACF3}" dt="2025-05-09T18:50:19.510" v="13922" actId="478"/>
          <ac:cxnSpMkLst>
            <pc:docMk/>
            <pc:sldMk cId="2134881298" sldId="403"/>
            <ac:cxnSpMk id="1378" creationId="{90EF1509-555B-9627-8B3A-04BF6FD52AE8}"/>
          </ac:cxnSpMkLst>
        </pc:cxnChg>
      </pc:sldChg>
      <pc:sldChg chg="add">
        <pc:chgData name="DeHart, Stephanie" userId="69486e51-f5a3-47fa-a1e8-d600d3da159f" providerId="ADAL" clId="{7404E17A-C343-44ED-806F-BC34B44CACF3}" dt="2025-05-09T18:52:57.413" v="13957"/>
        <pc:sldMkLst>
          <pc:docMk/>
          <pc:sldMk cId="2067512556" sldId="404"/>
        </pc:sldMkLst>
      </pc:sldChg>
      <pc:sldChg chg="addSp modSp new mod">
        <pc:chgData name="DeHart, Stephanie" userId="69486e51-f5a3-47fa-a1e8-d600d3da159f" providerId="ADAL" clId="{7404E17A-C343-44ED-806F-BC34B44CACF3}" dt="2025-05-09T19:01:28.421" v="14135" actId="1076"/>
        <pc:sldMkLst>
          <pc:docMk/>
          <pc:sldMk cId="4151075146" sldId="405"/>
        </pc:sldMkLst>
        <pc:spChg chg="mod">
          <ac:chgData name="DeHart, Stephanie" userId="69486e51-f5a3-47fa-a1e8-d600d3da159f" providerId="ADAL" clId="{7404E17A-C343-44ED-806F-BC34B44CACF3}" dt="2025-05-09T19:00:22.748" v="14126" actId="20577"/>
          <ac:spMkLst>
            <pc:docMk/>
            <pc:sldMk cId="4151075146" sldId="405"/>
            <ac:spMk id="2" creationId="{E4A8598A-C5A8-416B-B73A-6F773B2AA35E}"/>
          </ac:spMkLst>
        </pc:spChg>
        <pc:spChg chg="mod">
          <ac:chgData name="DeHart, Stephanie" userId="69486e51-f5a3-47fa-a1e8-d600d3da159f" providerId="ADAL" clId="{7404E17A-C343-44ED-806F-BC34B44CACF3}" dt="2025-05-09T19:01:19.714" v="14132" actId="207"/>
          <ac:spMkLst>
            <pc:docMk/>
            <pc:sldMk cId="4151075146" sldId="405"/>
            <ac:spMk id="3" creationId="{8799AD34-5501-488E-9B64-A6DDA9419DD8}"/>
          </ac:spMkLst>
        </pc:spChg>
        <pc:picChg chg="add mod">
          <ac:chgData name="DeHart, Stephanie" userId="69486e51-f5a3-47fa-a1e8-d600d3da159f" providerId="ADAL" clId="{7404E17A-C343-44ED-806F-BC34B44CACF3}" dt="2025-05-09T19:01:28.421" v="14135" actId="1076"/>
          <ac:picMkLst>
            <pc:docMk/>
            <pc:sldMk cId="4151075146" sldId="405"/>
            <ac:picMk id="6" creationId="{8145CEE9-D9C1-4A48-B98B-13C000CA08E5}"/>
          </ac:picMkLst>
        </pc:picChg>
      </pc:sldChg>
      <pc:sldChg chg="del">
        <pc:chgData name="DeHart, Stephanie" userId="69486e51-f5a3-47fa-a1e8-d600d3da159f" providerId="ADAL" clId="{7404E17A-C343-44ED-806F-BC34B44CACF3}" dt="2025-05-21T00:57:51.040" v="14351" actId="47"/>
        <pc:sldMkLst>
          <pc:docMk/>
          <pc:sldMk cId="2958761129" sldId="406"/>
        </pc:sldMkLst>
      </pc:sldChg>
      <pc:sldChg chg="add del">
        <pc:chgData name="DeHart, Stephanie" userId="69486e51-f5a3-47fa-a1e8-d600d3da159f" providerId="ADAL" clId="{7404E17A-C343-44ED-806F-BC34B44CACF3}" dt="2025-05-21T00:52:40.246" v="14302"/>
        <pc:sldMkLst>
          <pc:docMk/>
          <pc:sldMk cId="2446827763" sldId="407"/>
        </pc:sldMkLst>
      </pc:sldChg>
      <pc:sldChg chg="addSp modSp mod">
        <pc:chgData name="DeHart, Stephanie" userId="69486e51-f5a3-47fa-a1e8-d600d3da159f" providerId="ADAL" clId="{7404E17A-C343-44ED-806F-BC34B44CACF3}" dt="2025-05-21T00:56:04.372" v="14335" actId="207"/>
        <pc:sldMkLst>
          <pc:docMk/>
          <pc:sldMk cId="3029823682" sldId="407"/>
        </pc:sldMkLst>
        <pc:spChg chg="add mod">
          <ac:chgData name="DeHart, Stephanie" userId="69486e51-f5a3-47fa-a1e8-d600d3da159f" providerId="ADAL" clId="{7404E17A-C343-44ED-806F-BC34B44CACF3}" dt="2025-05-21T00:54:16.994" v="14331" actId="1038"/>
          <ac:spMkLst>
            <pc:docMk/>
            <pc:sldMk cId="3029823682" sldId="407"/>
            <ac:spMk id="5" creationId="{90F64DC2-F630-406F-B914-C8F6580AA425}"/>
          </ac:spMkLst>
        </pc:spChg>
        <pc:graphicFrameChg chg="modGraphic">
          <ac:chgData name="DeHart, Stephanie" userId="69486e51-f5a3-47fa-a1e8-d600d3da159f" providerId="ADAL" clId="{7404E17A-C343-44ED-806F-BC34B44CACF3}" dt="2025-05-21T00:56:04.372" v="14335" actId="207"/>
          <ac:graphicFrameMkLst>
            <pc:docMk/>
            <pc:sldMk cId="3029823682" sldId="407"/>
            <ac:graphicFrameMk id="2" creationId="{5AF1CA60-CA40-4A45-BB02-3422D26D20E9}"/>
          </ac:graphicFrameMkLst>
        </pc:graphicFrameChg>
      </pc:sldChg>
      <pc:sldChg chg="modSp new mod">
        <pc:chgData name="DeHart, Stephanie" userId="69486e51-f5a3-47fa-a1e8-d600d3da159f" providerId="ADAL" clId="{7404E17A-C343-44ED-806F-BC34B44CACF3}" dt="2025-05-21T00:57:44.145" v="14350" actId="20577"/>
        <pc:sldMkLst>
          <pc:docMk/>
          <pc:sldMk cId="3954957699" sldId="408"/>
        </pc:sldMkLst>
        <pc:spChg chg="mod">
          <ac:chgData name="DeHart, Stephanie" userId="69486e51-f5a3-47fa-a1e8-d600d3da159f" providerId="ADAL" clId="{7404E17A-C343-44ED-806F-BC34B44CACF3}" dt="2025-05-21T00:57:44.145" v="14350" actId="20577"/>
          <ac:spMkLst>
            <pc:docMk/>
            <pc:sldMk cId="3954957699" sldId="408"/>
            <ac:spMk id="3" creationId="{90E7AD39-6057-4573-B9D9-0A44B56E767F}"/>
          </ac:spMkLst>
        </pc:spChg>
      </pc:sldChg>
      <pc:sldChg chg="add del">
        <pc:chgData name="DeHart, Stephanie" userId="69486e51-f5a3-47fa-a1e8-d600d3da159f" providerId="ADAL" clId="{7404E17A-C343-44ED-806F-BC34B44CACF3}" dt="2025-05-21T13:33:52.558" v="14353"/>
        <pc:sldMkLst>
          <pc:docMk/>
          <pc:sldMk cId="1413664057" sldId="409"/>
        </pc:sldMkLst>
      </pc:sldChg>
      <pc:sldMasterChg chg="addSldLayout delSldLayout modSldLayout">
        <pc:chgData name="DeHart, Stephanie" userId="69486e51-f5a3-47fa-a1e8-d600d3da159f" providerId="ADAL" clId="{7404E17A-C343-44ED-806F-BC34B44CACF3}" dt="2025-05-06T16:40:37.550" v="30"/>
        <pc:sldMasterMkLst>
          <pc:docMk/>
          <pc:sldMasterMk cId="4164926884" sldId="2147483719"/>
        </pc:sldMasterMkLst>
        <pc:sldLayoutChg chg="add del">
          <pc:chgData name="DeHart, Stephanie" userId="69486e51-f5a3-47fa-a1e8-d600d3da159f" providerId="ADAL" clId="{7404E17A-C343-44ED-806F-BC34B44CACF3}" dt="2025-05-06T16:40:30.885" v="24" actId="2696"/>
          <pc:sldLayoutMkLst>
            <pc:docMk/>
            <pc:sldMasterMk cId="4164926884" sldId="2147483719"/>
            <pc:sldLayoutMk cId="2447963827" sldId="2147483738"/>
          </pc:sldLayoutMkLst>
        </pc:sldLayoutChg>
        <pc:sldLayoutChg chg="addSp delSp">
          <pc:chgData name="DeHart, Stephanie" userId="69486e51-f5a3-47fa-a1e8-d600d3da159f" providerId="ADAL" clId="{7404E17A-C343-44ED-806F-BC34B44CACF3}" dt="2025-05-06T16:40:37.550" v="30"/>
          <pc:sldLayoutMkLst>
            <pc:docMk/>
            <pc:sldMasterMk cId="4164926884" sldId="2147483719"/>
            <pc:sldLayoutMk cId="1428849614" sldId="2147483741"/>
          </pc:sldLayoutMkLst>
          <pc:spChg chg="add del">
            <ac:chgData name="DeHart, Stephanie" userId="69486e51-f5a3-47fa-a1e8-d600d3da159f" providerId="ADAL" clId="{7404E17A-C343-44ED-806F-BC34B44CACF3}" dt="2025-05-06T16:40:37.550" v="30"/>
            <ac:spMkLst>
              <pc:docMk/>
              <pc:sldMasterMk cId="4164926884" sldId="2147483719"/>
              <pc:sldLayoutMk cId="1428849614" sldId="2147483741"/>
              <ac:spMk id="219" creationId="{00000000-0000-0000-0000-000000000000}"/>
            </ac:spMkLst>
          </pc:spChg>
        </pc:sldLayoutChg>
      </pc:sldMasterChg>
      <pc:sldMasterChg chg="modSp mod addSldLayout delSldLayout modSldLayout sldLayoutOrd">
        <pc:chgData name="DeHart, Stephanie" userId="69486e51-f5a3-47fa-a1e8-d600d3da159f" providerId="ADAL" clId="{7404E17A-C343-44ED-806F-BC34B44CACF3}" dt="2025-05-06T17:05:31.549" v="945" actId="47"/>
        <pc:sldMasterMkLst>
          <pc:docMk/>
          <pc:sldMasterMk cId="3371769555" sldId="2147483725"/>
        </pc:sldMasterMkLst>
        <pc:spChg chg="mod">
          <ac:chgData name="DeHart, Stephanie" userId="69486e51-f5a3-47fa-a1e8-d600d3da159f" providerId="ADAL" clId="{7404E17A-C343-44ED-806F-BC34B44CACF3}" dt="2025-05-06T16:42:46.297" v="50" actId="20577"/>
          <ac:spMkLst>
            <pc:docMk/>
            <pc:sldMasterMk cId="3371769555" sldId="2147483725"/>
            <ac:spMk id="5" creationId="{332C1DAF-B7B3-4CCB-B4B5-F571E947E252}"/>
          </ac:spMkLst>
        </pc:spChg>
        <pc:sldLayoutChg chg="del">
          <pc:chgData name="DeHart, Stephanie" userId="69486e51-f5a3-47fa-a1e8-d600d3da159f" providerId="ADAL" clId="{7404E17A-C343-44ED-806F-BC34B44CACF3}" dt="2025-05-06T16:44:22.420" v="115" actId="2696"/>
          <pc:sldLayoutMkLst>
            <pc:docMk/>
            <pc:sldMasterMk cId="3371769555" sldId="2147483725"/>
            <pc:sldLayoutMk cId="781494268" sldId="2147483718"/>
          </pc:sldLayoutMkLst>
        </pc:sldLayoutChg>
        <pc:sldLayoutChg chg="modSp mod">
          <pc:chgData name="DeHart, Stephanie" userId="69486e51-f5a3-47fa-a1e8-d600d3da159f" providerId="ADAL" clId="{7404E17A-C343-44ED-806F-BC34B44CACF3}" dt="2025-05-06T16:45:28.595" v="119" actId="6549"/>
          <pc:sldLayoutMkLst>
            <pc:docMk/>
            <pc:sldMasterMk cId="3371769555" sldId="2147483725"/>
            <pc:sldLayoutMk cId="782904440" sldId="2147483726"/>
          </pc:sldLayoutMkLst>
          <pc:spChg chg="mod">
            <ac:chgData name="DeHart, Stephanie" userId="69486e51-f5a3-47fa-a1e8-d600d3da159f" providerId="ADAL" clId="{7404E17A-C343-44ED-806F-BC34B44CACF3}" dt="2025-05-06T16:45:28.595" v="119" actId="6549"/>
            <ac:spMkLst>
              <pc:docMk/>
              <pc:sldMasterMk cId="3371769555" sldId="2147483725"/>
              <pc:sldLayoutMk cId="782904440" sldId="2147483726"/>
              <ac:spMk id="2" creationId="{547370F1-DFB9-4723-B8B8-13DAE1FF4D23}"/>
            </ac:spMkLst>
          </pc:spChg>
        </pc:sldLayoutChg>
        <pc:sldLayoutChg chg="modSp mod">
          <pc:chgData name="DeHart, Stephanie" userId="69486e51-f5a3-47fa-a1e8-d600d3da159f" providerId="ADAL" clId="{7404E17A-C343-44ED-806F-BC34B44CACF3}" dt="2025-05-06T16:42:57.612" v="80" actId="20577"/>
          <pc:sldLayoutMkLst>
            <pc:docMk/>
            <pc:sldMasterMk cId="3371769555" sldId="2147483725"/>
            <pc:sldLayoutMk cId="1618328868" sldId="2147483727"/>
          </pc:sldLayoutMkLst>
          <pc:spChg chg="mod">
            <ac:chgData name="DeHart, Stephanie" userId="69486e51-f5a3-47fa-a1e8-d600d3da159f" providerId="ADAL" clId="{7404E17A-C343-44ED-806F-BC34B44CACF3}" dt="2025-05-06T16:42:57.612" v="80" actId="20577"/>
            <ac:spMkLst>
              <pc:docMk/>
              <pc:sldMasterMk cId="3371769555" sldId="2147483725"/>
              <pc:sldLayoutMk cId="1618328868" sldId="2147483727"/>
              <ac:spMk id="5" creationId="{5F00E36B-72A7-4BFB-871F-DF9DC8F5C1EB}"/>
            </ac:spMkLst>
          </pc:spChg>
        </pc:sldLayoutChg>
        <pc:sldLayoutChg chg="delSp modSp mod">
          <pc:chgData name="DeHart, Stephanie" userId="69486e51-f5a3-47fa-a1e8-d600d3da159f" providerId="ADAL" clId="{7404E17A-C343-44ED-806F-BC34B44CACF3}" dt="2025-05-06T17:04:29.834" v="867" actId="6549"/>
          <pc:sldLayoutMkLst>
            <pc:docMk/>
            <pc:sldMasterMk cId="3371769555" sldId="2147483725"/>
            <pc:sldLayoutMk cId="158611284" sldId="2147483728"/>
          </pc:sldLayoutMkLst>
          <pc:spChg chg="mod">
            <ac:chgData name="DeHart, Stephanie" userId="69486e51-f5a3-47fa-a1e8-d600d3da159f" providerId="ADAL" clId="{7404E17A-C343-44ED-806F-BC34B44CACF3}" dt="2025-05-06T17:04:29.834" v="867" actId="6549"/>
            <ac:spMkLst>
              <pc:docMk/>
              <pc:sldMasterMk cId="3371769555" sldId="2147483725"/>
              <pc:sldLayoutMk cId="158611284" sldId="2147483728"/>
              <ac:spMk id="3" creationId="{DAB0BEB0-2264-4830-BAD7-379314D13CF7}"/>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5" creationId="{6B320BCB-0D36-4D46-8629-90BEFC6592E6}"/>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6" creationId="{7F0DA098-4748-41CF-9562-59EBD9FE90AA}"/>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7" creationId="{5147D964-E7B9-4AB2-91C4-83F3154BE790}"/>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8" creationId="{96E76B51-49C1-47C1-A9BF-FFCC385D802F}"/>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9" creationId="{5CB7EA61-2F14-4986-B2C0-BE41EC6F3059}"/>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10" creationId="{5D17B809-9604-42D5-B09F-A7B91E38C6B3}"/>
            </ac:spMkLst>
          </pc:spChg>
          <pc:spChg chg="mod">
            <ac:chgData name="DeHart, Stephanie" userId="69486e51-f5a3-47fa-a1e8-d600d3da159f" providerId="ADAL" clId="{7404E17A-C343-44ED-806F-BC34B44CACF3}" dt="2025-05-06T17:02:17.203" v="732" actId="20577"/>
            <ac:spMkLst>
              <pc:docMk/>
              <pc:sldMasterMk cId="3371769555" sldId="2147483725"/>
              <pc:sldLayoutMk cId="158611284" sldId="2147483728"/>
              <ac:spMk id="11" creationId="{755CA679-0D2B-45B6-83B0-7280FDB0ED6F}"/>
            </ac:spMkLst>
          </pc:spChg>
          <pc:spChg chg="del mod">
            <ac:chgData name="DeHart, Stephanie" userId="69486e51-f5a3-47fa-a1e8-d600d3da159f" providerId="ADAL" clId="{7404E17A-C343-44ED-806F-BC34B44CACF3}" dt="2025-05-06T16:50:29.915" v="240" actId="478"/>
            <ac:spMkLst>
              <pc:docMk/>
              <pc:sldMasterMk cId="3371769555" sldId="2147483725"/>
              <pc:sldLayoutMk cId="158611284" sldId="2147483728"/>
              <ac:spMk id="12" creationId="{37B1B3C3-18EF-47DD-BADC-9BBA7121062E}"/>
            </ac:spMkLst>
          </pc:spChg>
          <pc:spChg chg="del">
            <ac:chgData name="DeHart, Stephanie" userId="69486e51-f5a3-47fa-a1e8-d600d3da159f" providerId="ADAL" clId="{7404E17A-C343-44ED-806F-BC34B44CACF3}" dt="2025-05-06T16:50:25.759" v="237" actId="478"/>
            <ac:spMkLst>
              <pc:docMk/>
              <pc:sldMasterMk cId="3371769555" sldId="2147483725"/>
              <pc:sldLayoutMk cId="158611284" sldId="2147483728"/>
              <ac:spMk id="13" creationId="{5D72AE45-E77B-4962-B591-59C142BCF4AB}"/>
            </ac:spMkLst>
          </pc:spChg>
          <pc:spChg chg="mod">
            <ac:chgData name="DeHart, Stephanie" userId="69486e51-f5a3-47fa-a1e8-d600d3da159f" providerId="ADAL" clId="{7404E17A-C343-44ED-806F-BC34B44CACF3}" dt="2025-05-06T17:02:11.329" v="716" actId="20577"/>
            <ac:spMkLst>
              <pc:docMk/>
              <pc:sldMasterMk cId="3371769555" sldId="2147483725"/>
              <pc:sldLayoutMk cId="158611284" sldId="2147483728"/>
              <ac:spMk id="14" creationId="{9DE5F75A-FF9F-4E3C-BE15-19F8344E8DA9}"/>
            </ac:spMkLst>
          </pc:spChg>
          <pc:spChg chg="mod">
            <ac:chgData name="DeHart, Stephanie" userId="69486e51-f5a3-47fa-a1e8-d600d3da159f" providerId="ADAL" clId="{7404E17A-C343-44ED-806F-BC34B44CACF3}" dt="2025-05-06T16:57:38.153" v="519" actId="20577"/>
            <ac:spMkLst>
              <pc:docMk/>
              <pc:sldMasterMk cId="3371769555" sldId="2147483725"/>
              <pc:sldLayoutMk cId="158611284" sldId="2147483728"/>
              <ac:spMk id="15" creationId="{B664211F-F49E-4E67-8727-912EB3020255}"/>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16" creationId="{A7CC695E-2F13-4A26-B6ED-514C7258A851}"/>
            </ac:spMkLst>
          </pc:spChg>
          <pc:spChg chg="del">
            <ac:chgData name="DeHart, Stephanie" userId="69486e51-f5a3-47fa-a1e8-d600d3da159f" providerId="ADAL" clId="{7404E17A-C343-44ED-806F-BC34B44CACF3}" dt="2025-05-06T16:50:26.960" v="238" actId="478"/>
            <ac:spMkLst>
              <pc:docMk/>
              <pc:sldMasterMk cId="3371769555" sldId="2147483725"/>
              <pc:sldLayoutMk cId="158611284" sldId="2147483728"/>
              <ac:spMk id="18" creationId="{CC29337D-E2C4-4A07-A4B3-8268A121057F}"/>
            </ac:spMkLst>
          </pc:spChg>
          <pc:spChg chg="del">
            <ac:chgData name="DeHart, Stephanie" userId="69486e51-f5a3-47fa-a1e8-d600d3da159f" providerId="ADAL" clId="{7404E17A-C343-44ED-806F-BC34B44CACF3}" dt="2025-05-06T16:50:24.611" v="236" actId="478"/>
            <ac:spMkLst>
              <pc:docMk/>
              <pc:sldMasterMk cId="3371769555" sldId="2147483725"/>
              <pc:sldLayoutMk cId="158611284" sldId="2147483728"/>
              <ac:spMk id="19" creationId="{775C10C9-F96F-42FD-8817-ECEC0199CEA0}"/>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20" creationId="{2AA94654-8FB3-4CE4-8C3B-F5A5C85770EE}"/>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21" creationId="{49565877-56AB-4BF5-A453-4C2B68D03DFD}"/>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22" creationId="{48816B76-8354-4418-9FBF-B7878825F20E}"/>
            </ac:spMkLst>
          </pc:spChg>
          <pc:spChg chg="mod">
            <ac:chgData name="DeHart, Stephanie" userId="69486e51-f5a3-47fa-a1e8-d600d3da159f" providerId="ADAL" clId="{7404E17A-C343-44ED-806F-BC34B44CACF3}" dt="2025-05-06T16:56:29.601" v="455" actId="2711"/>
            <ac:spMkLst>
              <pc:docMk/>
              <pc:sldMasterMk cId="3371769555" sldId="2147483725"/>
              <pc:sldLayoutMk cId="158611284" sldId="2147483728"/>
              <ac:spMk id="23" creationId="{29C4C8F4-09AF-436B-AA53-EFA855A07173}"/>
            </ac:spMkLst>
          </pc:spChg>
        </pc:sldLayoutChg>
        <pc:sldLayoutChg chg="modSp del mod">
          <pc:chgData name="DeHart, Stephanie" userId="69486e51-f5a3-47fa-a1e8-d600d3da159f" providerId="ADAL" clId="{7404E17A-C343-44ED-806F-BC34B44CACF3}" dt="2025-05-06T16:53:58.512" v="416" actId="2696"/>
          <pc:sldLayoutMkLst>
            <pc:docMk/>
            <pc:sldMasterMk cId="3371769555" sldId="2147483725"/>
            <pc:sldLayoutMk cId="612370751" sldId="2147483729"/>
          </pc:sldLayoutMkLst>
          <pc:spChg chg="mod">
            <ac:chgData name="DeHart, Stephanie" userId="69486e51-f5a3-47fa-a1e8-d600d3da159f" providerId="ADAL" clId="{7404E17A-C343-44ED-806F-BC34B44CACF3}" dt="2025-05-06T16:43:23.160" v="99"/>
            <ac:spMkLst>
              <pc:docMk/>
              <pc:sldMasterMk cId="3371769555" sldId="2147483725"/>
              <pc:sldLayoutMk cId="612370751" sldId="2147483729"/>
              <ac:spMk id="5" creationId="{6B320BCB-0D36-4D46-8629-90BEFC6592E6}"/>
            </ac:spMkLst>
          </pc:spChg>
        </pc:sldLayoutChg>
        <pc:sldLayoutChg chg="modSp del mod">
          <pc:chgData name="DeHart, Stephanie" userId="69486e51-f5a3-47fa-a1e8-d600d3da159f" providerId="ADAL" clId="{7404E17A-C343-44ED-806F-BC34B44CACF3}" dt="2025-05-06T16:54:07.533" v="420" actId="2696"/>
          <pc:sldLayoutMkLst>
            <pc:docMk/>
            <pc:sldMasterMk cId="3371769555" sldId="2147483725"/>
            <pc:sldLayoutMk cId="797574336" sldId="2147483730"/>
          </pc:sldLayoutMkLst>
          <pc:spChg chg="mod">
            <ac:chgData name="DeHart, Stephanie" userId="69486e51-f5a3-47fa-a1e8-d600d3da159f" providerId="ADAL" clId="{7404E17A-C343-44ED-806F-BC34B44CACF3}" dt="2025-05-06T16:43:26.009" v="100"/>
            <ac:spMkLst>
              <pc:docMk/>
              <pc:sldMasterMk cId="3371769555" sldId="2147483725"/>
              <pc:sldLayoutMk cId="797574336" sldId="2147483730"/>
              <ac:spMk id="5" creationId="{6B320BCB-0D36-4D46-8629-90BEFC6592E6}"/>
            </ac:spMkLst>
          </pc:spChg>
        </pc:sldLayoutChg>
        <pc:sldLayoutChg chg="modSp del mod">
          <pc:chgData name="DeHart, Stephanie" userId="69486e51-f5a3-47fa-a1e8-d600d3da159f" providerId="ADAL" clId="{7404E17A-C343-44ED-806F-BC34B44CACF3}" dt="2025-05-06T16:54:08.651" v="421" actId="2696"/>
          <pc:sldLayoutMkLst>
            <pc:docMk/>
            <pc:sldMasterMk cId="3371769555" sldId="2147483725"/>
            <pc:sldLayoutMk cId="909521235" sldId="2147483731"/>
          </pc:sldLayoutMkLst>
          <pc:spChg chg="mod">
            <ac:chgData name="DeHart, Stephanie" userId="69486e51-f5a3-47fa-a1e8-d600d3da159f" providerId="ADAL" clId="{7404E17A-C343-44ED-806F-BC34B44CACF3}" dt="2025-05-06T16:43:28.615" v="101"/>
            <ac:spMkLst>
              <pc:docMk/>
              <pc:sldMasterMk cId="3371769555" sldId="2147483725"/>
              <pc:sldLayoutMk cId="909521235" sldId="2147483731"/>
              <ac:spMk id="5" creationId="{6B320BCB-0D36-4D46-8629-90BEFC6592E6}"/>
            </ac:spMkLst>
          </pc:spChg>
        </pc:sldLayoutChg>
        <pc:sldLayoutChg chg="modSp del mod">
          <pc:chgData name="DeHart, Stephanie" userId="69486e51-f5a3-47fa-a1e8-d600d3da159f" providerId="ADAL" clId="{7404E17A-C343-44ED-806F-BC34B44CACF3}" dt="2025-05-06T16:54:09.349" v="422" actId="2696"/>
          <pc:sldLayoutMkLst>
            <pc:docMk/>
            <pc:sldMasterMk cId="3371769555" sldId="2147483725"/>
            <pc:sldLayoutMk cId="175414431" sldId="2147483732"/>
          </pc:sldLayoutMkLst>
          <pc:spChg chg="mod">
            <ac:chgData name="DeHart, Stephanie" userId="69486e51-f5a3-47fa-a1e8-d600d3da159f" providerId="ADAL" clId="{7404E17A-C343-44ED-806F-BC34B44CACF3}" dt="2025-05-06T16:43:32.708" v="102"/>
            <ac:spMkLst>
              <pc:docMk/>
              <pc:sldMasterMk cId="3371769555" sldId="2147483725"/>
              <pc:sldLayoutMk cId="175414431" sldId="2147483732"/>
              <ac:spMk id="5" creationId="{6B320BCB-0D36-4D46-8629-90BEFC6592E6}"/>
            </ac:spMkLst>
          </pc:spChg>
        </pc:sldLayoutChg>
        <pc:sldLayoutChg chg="modSp del mod">
          <pc:chgData name="DeHart, Stephanie" userId="69486e51-f5a3-47fa-a1e8-d600d3da159f" providerId="ADAL" clId="{7404E17A-C343-44ED-806F-BC34B44CACF3}" dt="2025-05-06T16:54:09.989" v="423" actId="2696"/>
          <pc:sldLayoutMkLst>
            <pc:docMk/>
            <pc:sldMasterMk cId="3371769555" sldId="2147483725"/>
            <pc:sldLayoutMk cId="3670079824" sldId="2147483733"/>
          </pc:sldLayoutMkLst>
          <pc:spChg chg="mod">
            <ac:chgData name="DeHart, Stephanie" userId="69486e51-f5a3-47fa-a1e8-d600d3da159f" providerId="ADAL" clId="{7404E17A-C343-44ED-806F-BC34B44CACF3}" dt="2025-05-06T16:43:35.388" v="103"/>
            <ac:spMkLst>
              <pc:docMk/>
              <pc:sldMasterMk cId="3371769555" sldId="2147483725"/>
              <pc:sldLayoutMk cId="3670079824" sldId="2147483733"/>
              <ac:spMk id="5" creationId="{6B320BCB-0D36-4D46-8629-90BEFC6592E6}"/>
            </ac:spMkLst>
          </pc:spChg>
        </pc:sldLayoutChg>
        <pc:sldLayoutChg chg="del">
          <pc:chgData name="DeHart, Stephanie" userId="69486e51-f5a3-47fa-a1e8-d600d3da159f" providerId="ADAL" clId="{7404E17A-C343-44ED-806F-BC34B44CACF3}" dt="2025-05-06T16:54:10.644" v="424" actId="2696"/>
          <pc:sldLayoutMkLst>
            <pc:docMk/>
            <pc:sldMasterMk cId="3371769555" sldId="2147483725"/>
            <pc:sldLayoutMk cId="175086256" sldId="2147483734"/>
          </pc:sldLayoutMkLst>
        </pc:sldLayoutChg>
        <pc:sldLayoutChg chg="modSp mod">
          <pc:chgData name="DeHart, Stephanie" userId="69486e51-f5a3-47fa-a1e8-d600d3da159f" providerId="ADAL" clId="{7404E17A-C343-44ED-806F-BC34B44CACF3}" dt="2025-05-06T16:43:37.465" v="104"/>
          <pc:sldLayoutMkLst>
            <pc:docMk/>
            <pc:sldMasterMk cId="3371769555" sldId="2147483725"/>
            <pc:sldLayoutMk cId="2279875146" sldId="2147483735"/>
          </pc:sldLayoutMkLst>
          <pc:spChg chg="mod">
            <ac:chgData name="DeHart, Stephanie" userId="69486e51-f5a3-47fa-a1e8-d600d3da159f" providerId="ADAL" clId="{7404E17A-C343-44ED-806F-BC34B44CACF3}" dt="2025-05-06T16:43:37.465" v="104"/>
            <ac:spMkLst>
              <pc:docMk/>
              <pc:sldMasterMk cId="3371769555" sldId="2147483725"/>
              <pc:sldLayoutMk cId="2279875146" sldId="2147483735"/>
              <ac:spMk id="6" creationId="{CC0C3E87-5695-445C-9BAA-AB58B0E3AB8E}"/>
            </ac:spMkLst>
          </pc:spChg>
        </pc:sldLayoutChg>
        <pc:sldLayoutChg chg="modSp mod">
          <pc:chgData name="DeHart, Stephanie" userId="69486e51-f5a3-47fa-a1e8-d600d3da159f" providerId="ADAL" clId="{7404E17A-C343-44ED-806F-BC34B44CACF3}" dt="2025-05-06T16:43:40.217" v="105"/>
          <pc:sldLayoutMkLst>
            <pc:docMk/>
            <pc:sldMasterMk cId="3371769555" sldId="2147483725"/>
            <pc:sldLayoutMk cId="2655558222" sldId="2147483736"/>
          </pc:sldLayoutMkLst>
          <pc:spChg chg="mod">
            <ac:chgData name="DeHart, Stephanie" userId="69486e51-f5a3-47fa-a1e8-d600d3da159f" providerId="ADAL" clId="{7404E17A-C343-44ED-806F-BC34B44CACF3}" dt="2025-05-06T16:43:40.217" v="105"/>
            <ac:spMkLst>
              <pc:docMk/>
              <pc:sldMasterMk cId="3371769555" sldId="2147483725"/>
              <pc:sldLayoutMk cId="2655558222" sldId="2147483736"/>
              <ac:spMk id="8" creationId="{16267A56-5B1E-4138-AFE4-DC2743105ED4}"/>
            </ac:spMkLst>
          </pc:spChg>
        </pc:sldLayoutChg>
        <pc:sldLayoutChg chg="modSp mod">
          <pc:chgData name="DeHart, Stephanie" userId="69486e51-f5a3-47fa-a1e8-d600d3da159f" providerId="ADAL" clId="{7404E17A-C343-44ED-806F-BC34B44CACF3}" dt="2025-05-06T16:43:42.696" v="106"/>
          <pc:sldLayoutMkLst>
            <pc:docMk/>
            <pc:sldMasterMk cId="3371769555" sldId="2147483725"/>
            <pc:sldLayoutMk cId="3495865671" sldId="2147483737"/>
          </pc:sldLayoutMkLst>
          <pc:spChg chg="mod">
            <ac:chgData name="DeHart, Stephanie" userId="69486e51-f5a3-47fa-a1e8-d600d3da159f" providerId="ADAL" clId="{7404E17A-C343-44ED-806F-BC34B44CACF3}" dt="2025-05-06T16:43:42.696" v="106"/>
            <ac:spMkLst>
              <pc:docMk/>
              <pc:sldMasterMk cId="3371769555" sldId="2147483725"/>
              <pc:sldLayoutMk cId="3495865671" sldId="2147483737"/>
              <ac:spMk id="4" creationId="{208168B5-AA0D-4129-B0C3-575E5C748ABC}"/>
            </ac:spMkLst>
          </pc:spChg>
        </pc:sldLayoutChg>
        <pc:sldLayoutChg chg="modSp mod">
          <pc:chgData name="DeHart, Stephanie" userId="69486e51-f5a3-47fa-a1e8-d600d3da159f" providerId="ADAL" clId="{7404E17A-C343-44ED-806F-BC34B44CACF3}" dt="2025-05-06T16:43:44.744" v="107"/>
          <pc:sldLayoutMkLst>
            <pc:docMk/>
            <pc:sldMasterMk cId="3371769555" sldId="2147483725"/>
            <pc:sldLayoutMk cId="975099490" sldId="2147483738"/>
          </pc:sldLayoutMkLst>
          <pc:spChg chg="mod">
            <ac:chgData name="DeHart, Stephanie" userId="69486e51-f5a3-47fa-a1e8-d600d3da159f" providerId="ADAL" clId="{7404E17A-C343-44ED-806F-BC34B44CACF3}" dt="2025-05-06T16:43:44.744" v="107"/>
            <ac:spMkLst>
              <pc:docMk/>
              <pc:sldMasterMk cId="3371769555" sldId="2147483725"/>
              <pc:sldLayoutMk cId="975099490" sldId="2147483738"/>
              <ac:spMk id="3" creationId="{F57F30D1-539C-4CFE-BE55-52E7001F6587}"/>
            </ac:spMkLst>
          </pc:spChg>
        </pc:sldLayoutChg>
        <pc:sldLayoutChg chg="modSp mod">
          <pc:chgData name="DeHart, Stephanie" userId="69486e51-f5a3-47fa-a1e8-d600d3da159f" providerId="ADAL" clId="{7404E17A-C343-44ED-806F-BC34B44CACF3}" dt="2025-05-06T16:43:47.481" v="108"/>
          <pc:sldLayoutMkLst>
            <pc:docMk/>
            <pc:sldMasterMk cId="3371769555" sldId="2147483725"/>
            <pc:sldLayoutMk cId="2378486521" sldId="2147483739"/>
          </pc:sldLayoutMkLst>
          <pc:spChg chg="mod">
            <ac:chgData name="DeHart, Stephanie" userId="69486e51-f5a3-47fa-a1e8-d600d3da159f" providerId="ADAL" clId="{7404E17A-C343-44ED-806F-BC34B44CACF3}" dt="2025-05-06T16:43:47.481" v="108"/>
            <ac:spMkLst>
              <pc:docMk/>
              <pc:sldMasterMk cId="3371769555" sldId="2147483725"/>
              <pc:sldLayoutMk cId="2378486521" sldId="2147483739"/>
              <ac:spMk id="6" creationId="{EAF1D527-9DAD-447F-BC17-9564C029B382}"/>
            </ac:spMkLst>
          </pc:spChg>
        </pc:sldLayoutChg>
        <pc:sldLayoutChg chg="modSp mod">
          <pc:chgData name="DeHart, Stephanie" userId="69486e51-f5a3-47fa-a1e8-d600d3da159f" providerId="ADAL" clId="{7404E17A-C343-44ED-806F-BC34B44CACF3}" dt="2025-05-06T16:43:50.068" v="109"/>
          <pc:sldLayoutMkLst>
            <pc:docMk/>
            <pc:sldMasterMk cId="3371769555" sldId="2147483725"/>
            <pc:sldLayoutMk cId="480630130" sldId="2147483740"/>
          </pc:sldLayoutMkLst>
          <pc:spChg chg="mod">
            <ac:chgData name="DeHart, Stephanie" userId="69486e51-f5a3-47fa-a1e8-d600d3da159f" providerId="ADAL" clId="{7404E17A-C343-44ED-806F-BC34B44CACF3}" dt="2025-05-06T16:43:50.068" v="109"/>
            <ac:spMkLst>
              <pc:docMk/>
              <pc:sldMasterMk cId="3371769555" sldId="2147483725"/>
              <pc:sldLayoutMk cId="480630130" sldId="2147483740"/>
              <ac:spMk id="6" creationId="{710C7CD0-7530-499C-8B67-E22F17195CDC}"/>
            </ac:spMkLst>
          </pc:spChg>
        </pc:sldLayoutChg>
        <pc:sldLayoutChg chg="modSp mod">
          <pc:chgData name="DeHart, Stephanie" userId="69486e51-f5a3-47fa-a1e8-d600d3da159f" providerId="ADAL" clId="{7404E17A-C343-44ED-806F-BC34B44CACF3}" dt="2025-05-06T16:43:52.659" v="110"/>
          <pc:sldLayoutMkLst>
            <pc:docMk/>
            <pc:sldMasterMk cId="3371769555" sldId="2147483725"/>
            <pc:sldLayoutMk cId="152628253" sldId="2147483741"/>
          </pc:sldLayoutMkLst>
          <pc:spChg chg="mod">
            <ac:chgData name="DeHart, Stephanie" userId="69486e51-f5a3-47fa-a1e8-d600d3da159f" providerId="ADAL" clId="{7404E17A-C343-44ED-806F-BC34B44CACF3}" dt="2025-05-06T16:43:52.659" v="110"/>
            <ac:spMkLst>
              <pc:docMk/>
              <pc:sldMasterMk cId="3371769555" sldId="2147483725"/>
              <pc:sldLayoutMk cId="152628253" sldId="2147483741"/>
              <ac:spMk id="5" creationId="{96735957-CA61-496E-957A-F675B83B177B}"/>
            </ac:spMkLst>
          </pc:spChg>
        </pc:sldLayoutChg>
        <pc:sldLayoutChg chg="modSp mod">
          <pc:chgData name="DeHart, Stephanie" userId="69486e51-f5a3-47fa-a1e8-d600d3da159f" providerId="ADAL" clId="{7404E17A-C343-44ED-806F-BC34B44CACF3}" dt="2025-05-06T16:43:54.952" v="111"/>
          <pc:sldLayoutMkLst>
            <pc:docMk/>
            <pc:sldMasterMk cId="3371769555" sldId="2147483725"/>
            <pc:sldLayoutMk cId="1757518266" sldId="2147483742"/>
          </pc:sldLayoutMkLst>
          <pc:spChg chg="mod">
            <ac:chgData name="DeHart, Stephanie" userId="69486e51-f5a3-47fa-a1e8-d600d3da159f" providerId="ADAL" clId="{7404E17A-C343-44ED-806F-BC34B44CACF3}" dt="2025-05-06T16:43:54.952" v="111"/>
            <ac:spMkLst>
              <pc:docMk/>
              <pc:sldMasterMk cId="3371769555" sldId="2147483725"/>
              <pc:sldLayoutMk cId="1757518266" sldId="2147483742"/>
              <ac:spMk id="5" creationId="{B32FA950-F7A6-4DC3-AE97-DCDB3D2912F8}"/>
            </ac:spMkLst>
          </pc:spChg>
        </pc:sldLayoutChg>
        <pc:sldLayoutChg chg="modSp del mod">
          <pc:chgData name="DeHart, Stephanie" userId="69486e51-f5a3-47fa-a1e8-d600d3da159f" providerId="ADAL" clId="{7404E17A-C343-44ED-806F-BC34B44CACF3}" dt="2025-05-06T16:48:30.988" v="197" actId="47"/>
          <pc:sldLayoutMkLst>
            <pc:docMk/>
            <pc:sldMasterMk cId="3371769555" sldId="2147483725"/>
            <pc:sldLayoutMk cId="583903490" sldId="2147483743"/>
          </pc:sldLayoutMkLst>
          <pc:spChg chg="mod">
            <ac:chgData name="DeHart, Stephanie" userId="69486e51-f5a3-47fa-a1e8-d600d3da159f" providerId="ADAL" clId="{7404E17A-C343-44ED-806F-BC34B44CACF3}" dt="2025-05-06T16:43:57.950" v="112"/>
            <ac:spMkLst>
              <pc:docMk/>
              <pc:sldMasterMk cId="3371769555" sldId="2147483725"/>
              <pc:sldLayoutMk cId="583903490" sldId="2147483743"/>
              <ac:spMk id="389" creationId="{00000000-0000-0000-0000-000000000000}"/>
            </ac:spMkLst>
          </pc:spChg>
        </pc:sldLayoutChg>
        <pc:sldLayoutChg chg="modSp mod">
          <pc:chgData name="DeHart, Stephanie" userId="69486e51-f5a3-47fa-a1e8-d600d3da159f" providerId="ADAL" clId="{7404E17A-C343-44ED-806F-BC34B44CACF3}" dt="2025-05-06T16:44:13.206" v="113"/>
          <pc:sldLayoutMkLst>
            <pc:docMk/>
            <pc:sldMasterMk cId="3371769555" sldId="2147483725"/>
            <pc:sldLayoutMk cId="3478229978" sldId="2147483744"/>
          </pc:sldLayoutMkLst>
          <pc:spChg chg="mod">
            <ac:chgData name="DeHart, Stephanie" userId="69486e51-f5a3-47fa-a1e8-d600d3da159f" providerId="ADAL" clId="{7404E17A-C343-44ED-806F-BC34B44CACF3}" dt="2025-05-06T16:44:13.206" v="113"/>
            <ac:spMkLst>
              <pc:docMk/>
              <pc:sldMasterMk cId="3371769555" sldId="2147483725"/>
              <pc:sldLayoutMk cId="3478229978" sldId="2147483744"/>
              <ac:spMk id="314" creationId="{00000000-0000-0000-0000-000000000000}"/>
            </ac:spMkLst>
          </pc:spChg>
        </pc:sldLayoutChg>
        <pc:sldLayoutChg chg="delSp modSp del mod">
          <pc:chgData name="DeHart, Stephanie" userId="69486e51-f5a3-47fa-a1e8-d600d3da159f" providerId="ADAL" clId="{7404E17A-C343-44ED-806F-BC34B44CACF3}" dt="2025-05-06T17:05:31.549" v="945" actId="47"/>
          <pc:sldLayoutMkLst>
            <pc:docMk/>
            <pc:sldMasterMk cId="3371769555" sldId="2147483725"/>
            <pc:sldLayoutMk cId="2144025448" sldId="2147483745"/>
          </pc:sldLayoutMkLst>
          <pc:spChg chg="del">
            <ac:chgData name="DeHart, Stephanie" userId="69486e51-f5a3-47fa-a1e8-d600d3da159f" providerId="ADAL" clId="{7404E17A-C343-44ED-806F-BC34B44CACF3}" dt="2025-05-06T16:42:13.702" v="36"/>
            <ac:spMkLst>
              <pc:docMk/>
              <pc:sldMasterMk cId="3371769555" sldId="2147483725"/>
              <pc:sldLayoutMk cId="2144025448" sldId="2147483745"/>
              <ac:spMk id="391" creationId="{00000000-0000-0000-0000-000000000000}"/>
            </ac:spMkLst>
          </pc:spChg>
          <pc:spChg chg="mod">
            <ac:chgData name="DeHart, Stephanie" userId="69486e51-f5a3-47fa-a1e8-d600d3da159f" providerId="ADAL" clId="{7404E17A-C343-44ED-806F-BC34B44CACF3}" dt="2025-05-06T16:44:16.328" v="114"/>
            <ac:spMkLst>
              <pc:docMk/>
              <pc:sldMasterMk cId="3371769555" sldId="2147483725"/>
              <pc:sldLayoutMk cId="2144025448" sldId="2147483745"/>
              <ac:spMk id="394" creationId="{00000000-0000-0000-0000-000000000000}"/>
            </ac:spMkLst>
          </pc:spChg>
        </pc:sldLayoutChg>
        <pc:sldLayoutChg chg="modSp mod">
          <pc:chgData name="DeHart, Stephanie" userId="69486e51-f5a3-47fa-a1e8-d600d3da159f" providerId="ADAL" clId="{7404E17A-C343-44ED-806F-BC34B44CACF3}" dt="2025-05-06T16:44:47.657" v="117"/>
          <pc:sldLayoutMkLst>
            <pc:docMk/>
            <pc:sldMasterMk cId="3371769555" sldId="2147483725"/>
            <pc:sldLayoutMk cId="675567016" sldId="2147483746"/>
          </pc:sldLayoutMkLst>
          <pc:spChg chg="mod">
            <ac:chgData name="DeHart, Stephanie" userId="69486e51-f5a3-47fa-a1e8-d600d3da159f" providerId="ADAL" clId="{7404E17A-C343-44ED-806F-BC34B44CACF3}" dt="2025-05-06T16:44:47.657" v="117"/>
            <ac:spMkLst>
              <pc:docMk/>
              <pc:sldMasterMk cId="3371769555" sldId="2147483725"/>
              <pc:sldLayoutMk cId="675567016" sldId="2147483746"/>
              <ac:spMk id="11" creationId="{CAD31966-421C-41DC-9B46-21B1CD73A77E}"/>
            </ac:spMkLst>
          </pc:spChg>
        </pc:sldLayoutChg>
        <pc:sldLayoutChg chg="modSp mod">
          <pc:chgData name="DeHart, Stephanie" userId="69486e51-f5a3-47fa-a1e8-d600d3da159f" providerId="ADAL" clId="{7404E17A-C343-44ED-806F-BC34B44CACF3}" dt="2025-05-06T16:44:43.091" v="116"/>
          <pc:sldLayoutMkLst>
            <pc:docMk/>
            <pc:sldMasterMk cId="3371769555" sldId="2147483725"/>
            <pc:sldLayoutMk cId="1200224620" sldId="2147483747"/>
          </pc:sldLayoutMkLst>
          <pc:spChg chg="mod">
            <ac:chgData name="DeHart, Stephanie" userId="69486e51-f5a3-47fa-a1e8-d600d3da159f" providerId="ADAL" clId="{7404E17A-C343-44ED-806F-BC34B44CACF3}" dt="2025-05-06T16:44:43.091" v="116"/>
            <ac:spMkLst>
              <pc:docMk/>
              <pc:sldMasterMk cId="3371769555" sldId="2147483725"/>
              <pc:sldLayoutMk cId="1200224620" sldId="2147483747"/>
              <ac:spMk id="344" creationId="{00000000-0000-0000-0000-000000000000}"/>
            </ac:spMkLst>
          </pc:spChg>
        </pc:sldLayoutChg>
        <pc:sldLayoutChg chg="modSp add mod modTransition">
          <pc:chgData name="DeHart, Stephanie" userId="69486e51-f5a3-47fa-a1e8-d600d3da159f" providerId="ADAL" clId="{7404E17A-C343-44ED-806F-BC34B44CACF3}" dt="2025-05-06T17:04:26.618" v="866" actId="6549"/>
          <pc:sldLayoutMkLst>
            <pc:docMk/>
            <pc:sldMasterMk cId="3371769555" sldId="2147483725"/>
            <pc:sldLayoutMk cId="846624949" sldId="2147483748"/>
          </pc:sldLayoutMkLst>
          <pc:spChg chg="mod">
            <ac:chgData name="DeHart, Stephanie" userId="69486e51-f5a3-47fa-a1e8-d600d3da159f" providerId="ADAL" clId="{7404E17A-C343-44ED-806F-BC34B44CACF3}" dt="2025-05-06T17:04:26.618" v="866" actId="6549"/>
            <ac:spMkLst>
              <pc:docMk/>
              <pc:sldMasterMk cId="3371769555" sldId="2147483725"/>
              <pc:sldLayoutMk cId="846624949" sldId="2147483748"/>
              <ac:spMk id="3" creationId="{DAB0BEB0-2264-4830-BAD7-379314D13CF7}"/>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5" creationId="{6B320BCB-0D36-4D46-8629-90BEFC6592E6}"/>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6" creationId="{7F0DA098-4748-41CF-9562-59EBD9FE90AA}"/>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7" creationId="{5147D964-E7B9-4AB2-91C4-83F3154BE790}"/>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8" creationId="{96E76B51-49C1-47C1-A9BF-FFCC385D802F}"/>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9" creationId="{5CB7EA61-2F14-4986-B2C0-BE41EC6F3059}"/>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10" creationId="{5D17B809-9604-42D5-B09F-A7B91E38C6B3}"/>
            </ac:spMkLst>
          </pc:spChg>
          <pc:spChg chg="mod">
            <ac:chgData name="DeHart, Stephanie" userId="69486e51-f5a3-47fa-a1e8-d600d3da159f" providerId="ADAL" clId="{7404E17A-C343-44ED-806F-BC34B44CACF3}" dt="2025-05-06T17:02:33.840" v="754" actId="20577"/>
            <ac:spMkLst>
              <pc:docMk/>
              <pc:sldMasterMk cId="3371769555" sldId="2147483725"/>
              <pc:sldLayoutMk cId="846624949" sldId="2147483748"/>
              <ac:spMk id="11" creationId="{755CA679-0D2B-45B6-83B0-7280FDB0ED6F}"/>
            </ac:spMkLst>
          </pc:spChg>
          <pc:spChg chg="mod">
            <ac:chgData name="DeHart, Stephanie" userId="69486e51-f5a3-47fa-a1e8-d600d3da159f" providerId="ADAL" clId="{7404E17A-C343-44ED-806F-BC34B44CACF3}" dt="2025-05-06T17:02:29.333" v="738" actId="20577"/>
            <ac:spMkLst>
              <pc:docMk/>
              <pc:sldMasterMk cId="3371769555" sldId="2147483725"/>
              <pc:sldLayoutMk cId="846624949" sldId="2147483748"/>
              <ac:spMk id="14" creationId="{9DE5F75A-FF9F-4E3C-BE15-19F8344E8DA9}"/>
            </ac:spMkLst>
          </pc:spChg>
          <pc:spChg chg="mod">
            <ac:chgData name="DeHart, Stephanie" userId="69486e51-f5a3-47fa-a1e8-d600d3da159f" providerId="ADAL" clId="{7404E17A-C343-44ED-806F-BC34B44CACF3}" dt="2025-05-06T16:57:49.137" v="552" actId="20577"/>
            <ac:spMkLst>
              <pc:docMk/>
              <pc:sldMasterMk cId="3371769555" sldId="2147483725"/>
              <pc:sldLayoutMk cId="846624949" sldId="2147483748"/>
              <ac:spMk id="15" creationId="{B664211F-F49E-4E67-8727-912EB3020255}"/>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16" creationId="{A7CC695E-2F13-4A26-B6ED-514C7258A851}"/>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20" creationId="{2AA94654-8FB3-4CE4-8C3B-F5A5C85770EE}"/>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21" creationId="{49565877-56AB-4BF5-A453-4C2B68D03DFD}"/>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22" creationId="{48816B76-8354-4418-9FBF-B7878825F20E}"/>
            </ac:spMkLst>
          </pc:spChg>
          <pc:spChg chg="mod">
            <ac:chgData name="DeHart, Stephanie" userId="69486e51-f5a3-47fa-a1e8-d600d3da159f" providerId="ADAL" clId="{7404E17A-C343-44ED-806F-BC34B44CACF3}" dt="2025-05-06T16:56:37.713" v="456" actId="2711"/>
            <ac:spMkLst>
              <pc:docMk/>
              <pc:sldMasterMk cId="3371769555" sldId="2147483725"/>
              <pc:sldLayoutMk cId="846624949" sldId="2147483748"/>
              <ac:spMk id="23" creationId="{29C4C8F4-09AF-436B-AA53-EFA855A07173}"/>
            </ac:spMkLst>
          </pc:spChg>
        </pc:sldLayoutChg>
        <pc:sldLayoutChg chg="modSp add mod ord modTransition">
          <pc:chgData name="DeHart, Stephanie" userId="69486e51-f5a3-47fa-a1e8-d600d3da159f" providerId="ADAL" clId="{7404E17A-C343-44ED-806F-BC34B44CACF3}" dt="2025-05-06T17:04:16.884" v="863" actId="6549"/>
          <pc:sldLayoutMkLst>
            <pc:docMk/>
            <pc:sldMasterMk cId="3371769555" sldId="2147483725"/>
            <pc:sldLayoutMk cId="733248932" sldId="2147483749"/>
          </pc:sldLayoutMkLst>
          <pc:spChg chg="mod">
            <ac:chgData name="DeHart, Stephanie" userId="69486e51-f5a3-47fa-a1e8-d600d3da159f" providerId="ADAL" clId="{7404E17A-C343-44ED-806F-BC34B44CACF3}" dt="2025-05-06T17:04:16.884" v="863" actId="6549"/>
            <ac:spMkLst>
              <pc:docMk/>
              <pc:sldMasterMk cId="3371769555" sldId="2147483725"/>
              <pc:sldLayoutMk cId="733248932" sldId="2147483749"/>
              <ac:spMk id="3" creationId="{DAB0BEB0-2264-4830-BAD7-379314D13CF7}"/>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5" creationId="{6B320BCB-0D36-4D46-8629-90BEFC6592E6}"/>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6" creationId="{7F0DA098-4748-41CF-9562-59EBD9FE90AA}"/>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7" creationId="{5147D964-E7B9-4AB2-91C4-83F3154BE790}"/>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8" creationId="{96E76B51-49C1-47C1-A9BF-FFCC385D802F}"/>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9" creationId="{5CB7EA61-2F14-4986-B2C0-BE41EC6F3059}"/>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10" creationId="{5D17B809-9604-42D5-B09F-A7B91E38C6B3}"/>
            </ac:spMkLst>
          </pc:spChg>
          <pc:spChg chg="mod">
            <ac:chgData name="DeHart, Stephanie" userId="69486e51-f5a3-47fa-a1e8-d600d3da159f" providerId="ADAL" clId="{7404E17A-C343-44ED-806F-BC34B44CACF3}" dt="2025-05-06T17:02:50.561" v="784" actId="20577"/>
            <ac:spMkLst>
              <pc:docMk/>
              <pc:sldMasterMk cId="3371769555" sldId="2147483725"/>
              <pc:sldLayoutMk cId="733248932" sldId="2147483749"/>
              <ac:spMk id="11" creationId="{755CA679-0D2B-45B6-83B0-7280FDB0ED6F}"/>
            </ac:spMkLst>
          </pc:spChg>
          <pc:spChg chg="mod">
            <ac:chgData name="DeHart, Stephanie" userId="69486e51-f5a3-47fa-a1e8-d600d3da159f" providerId="ADAL" clId="{7404E17A-C343-44ED-806F-BC34B44CACF3}" dt="2025-05-06T17:02:44.573" v="766" actId="20577"/>
            <ac:spMkLst>
              <pc:docMk/>
              <pc:sldMasterMk cId="3371769555" sldId="2147483725"/>
              <pc:sldLayoutMk cId="733248932" sldId="2147483749"/>
              <ac:spMk id="14" creationId="{9DE5F75A-FF9F-4E3C-BE15-19F8344E8DA9}"/>
            </ac:spMkLst>
          </pc:spChg>
          <pc:spChg chg="mod">
            <ac:chgData name="DeHart, Stephanie" userId="69486e51-f5a3-47fa-a1e8-d600d3da159f" providerId="ADAL" clId="{7404E17A-C343-44ED-806F-BC34B44CACF3}" dt="2025-05-06T16:57:55.587" v="573" actId="20577"/>
            <ac:spMkLst>
              <pc:docMk/>
              <pc:sldMasterMk cId="3371769555" sldId="2147483725"/>
              <pc:sldLayoutMk cId="733248932" sldId="2147483749"/>
              <ac:spMk id="15" creationId="{B664211F-F49E-4E67-8727-912EB3020255}"/>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16" creationId="{A7CC695E-2F13-4A26-B6ED-514C7258A851}"/>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20" creationId="{2AA94654-8FB3-4CE4-8C3B-F5A5C85770EE}"/>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21" creationId="{49565877-56AB-4BF5-A453-4C2B68D03DFD}"/>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22" creationId="{48816B76-8354-4418-9FBF-B7878825F20E}"/>
            </ac:spMkLst>
          </pc:spChg>
          <pc:spChg chg="mod">
            <ac:chgData name="DeHart, Stephanie" userId="69486e51-f5a3-47fa-a1e8-d600d3da159f" providerId="ADAL" clId="{7404E17A-C343-44ED-806F-BC34B44CACF3}" dt="2025-05-06T16:56:43.061" v="457" actId="2711"/>
            <ac:spMkLst>
              <pc:docMk/>
              <pc:sldMasterMk cId="3371769555" sldId="2147483725"/>
              <pc:sldLayoutMk cId="733248932" sldId="2147483749"/>
              <ac:spMk id="23" creationId="{29C4C8F4-09AF-436B-AA53-EFA855A07173}"/>
            </ac:spMkLst>
          </pc:spChg>
        </pc:sldLayoutChg>
        <pc:sldLayoutChg chg="modSp add mod ord modTransition">
          <pc:chgData name="DeHart, Stephanie" userId="69486e51-f5a3-47fa-a1e8-d600d3da159f" providerId="ADAL" clId="{7404E17A-C343-44ED-806F-BC34B44CACF3}" dt="2025-05-06T17:04:19.323" v="864" actId="6549"/>
          <pc:sldLayoutMkLst>
            <pc:docMk/>
            <pc:sldMasterMk cId="3371769555" sldId="2147483725"/>
            <pc:sldLayoutMk cId="3738856926" sldId="2147483750"/>
          </pc:sldLayoutMkLst>
          <pc:spChg chg="mod">
            <ac:chgData name="DeHart, Stephanie" userId="69486e51-f5a3-47fa-a1e8-d600d3da159f" providerId="ADAL" clId="{7404E17A-C343-44ED-806F-BC34B44CACF3}" dt="2025-05-06T17:04:19.323" v="864" actId="6549"/>
            <ac:spMkLst>
              <pc:docMk/>
              <pc:sldMasterMk cId="3371769555" sldId="2147483725"/>
              <pc:sldLayoutMk cId="3738856926" sldId="2147483750"/>
              <ac:spMk id="3" creationId="{DAB0BEB0-2264-4830-BAD7-379314D13CF7}"/>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5" creationId="{6B320BCB-0D36-4D46-8629-90BEFC6592E6}"/>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6" creationId="{7F0DA098-4748-41CF-9562-59EBD9FE90AA}"/>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7" creationId="{5147D964-E7B9-4AB2-91C4-83F3154BE790}"/>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8" creationId="{96E76B51-49C1-47C1-A9BF-FFCC385D802F}"/>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9" creationId="{5CB7EA61-2F14-4986-B2C0-BE41EC6F3059}"/>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10" creationId="{5D17B809-9604-42D5-B09F-A7B91E38C6B3}"/>
            </ac:spMkLst>
          </pc:spChg>
          <pc:spChg chg="mod">
            <ac:chgData name="DeHart, Stephanie" userId="69486e51-f5a3-47fa-a1e8-d600d3da159f" providerId="ADAL" clId="{7404E17A-C343-44ED-806F-BC34B44CACF3}" dt="2025-05-06T17:03:09.262" v="824" actId="20577"/>
            <ac:spMkLst>
              <pc:docMk/>
              <pc:sldMasterMk cId="3371769555" sldId="2147483725"/>
              <pc:sldLayoutMk cId="3738856926" sldId="2147483750"/>
              <ac:spMk id="11" creationId="{755CA679-0D2B-45B6-83B0-7280FDB0ED6F}"/>
            </ac:spMkLst>
          </pc:spChg>
          <pc:spChg chg="mod">
            <ac:chgData name="DeHart, Stephanie" userId="69486e51-f5a3-47fa-a1e8-d600d3da159f" providerId="ADAL" clId="{7404E17A-C343-44ED-806F-BC34B44CACF3}" dt="2025-05-06T17:03:01.953" v="798" actId="20577"/>
            <ac:spMkLst>
              <pc:docMk/>
              <pc:sldMasterMk cId="3371769555" sldId="2147483725"/>
              <pc:sldLayoutMk cId="3738856926" sldId="2147483750"/>
              <ac:spMk id="14" creationId="{9DE5F75A-FF9F-4E3C-BE15-19F8344E8DA9}"/>
            </ac:spMkLst>
          </pc:spChg>
          <pc:spChg chg="mod">
            <ac:chgData name="DeHart, Stephanie" userId="69486e51-f5a3-47fa-a1e8-d600d3da159f" providerId="ADAL" clId="{7404E17A-C343-44ED-806F-BC34B44CACF3}" dt="2025-05-06T16:58:08.715" v="614" actId="20577"/>
            <ac:spMkLst>
              <pc:docMk/>
              <pc:sldMasterMk cId="3371769555" sldId="2147483725"/>
              <pc:sldLayoutMk cId="3738856926" sldId="2147483750"/>
              <ac:spMk id="15" creationId="{B664211F-F49E-4E67-8727-912EB3020255}"/>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16" creationId="{A7CC695E-2F13-4A26-B6ED-514C7258A851}"/>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20" creationId="{2AA94654-8FB3-4CE4-8C3B-F5A5C85770EE}"/>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21" creationId="{49565877-56AB-4BF5-A453-4C2B68D03DFD}"/>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22" creationId="{48816B76-8354-4418-9FBF-B7878825F20E}"/>
            </ac:spMkLst>
          </pc:spChg>
          <pc:spChg chg="mod">
            <ac:chgData name="DeHart, Stephanie" userId="69486e51-f5a3-47fa-a1e8-d600d3da159f" providerId="ADAL" clId="{7404E17A-C343-44ED-806F-BC34B44CACF3}" dt="2025-05-06T16:56:47.414" v="458" actId="2711"/>
            <ac:spMkLst>
              <pc:docMk/>
              <pc:sldMasterMk cId="3371769555" sldId="2147483725"/>
              <pc:sldLayoutMk cId="3738856926" sldId="2147483750"/>
              <ac:spMk id="23" creationId="{29C4C8F4-09AF-436B-AA53-EFA855A07173}"/>
            </ac:spMkLst>
          </pc:spChg>
        </pc:sldLayoutChg>
        <pc:sldLayoutChg chg="modSp add mod modTransition">
          <pc:chgData name="DeHart, Stephanie" userId="69486e51-f5a3-47fa-a1e8-d600d3da159f" providerId="ADAL" clId="{7404E17A-C343-44ED-806F-BC34B44CACF3}" dt="2025-05-06T17:04:23.476" v="865" actId="6549"/>
          <pc:sldLayoutMkLst>
            <pc:docMk/>
            <pc:sldMasterMk cId="3371769555" sldId="2147483725"/>
            <pc:sldLayoutMk cId="969800455" sldId="2147483751"/>
          </pc:sldLayoutMkLst>
          <pc:spChg chg="mod">
            <ac:chgData name="DeHart, Stephanie" userId="69486e51-f5a3-47fa-a1e8-d600d3da159f" providerId="ADAL" clId="{7404E17A-C343-44ED-806F-BC34B44CACF3}" dt="2025-05-06T17:04:23.476" v="865" actId="6549"/>
            <ac:spMkLst>
              <pc:docMk/>
              <pc:sldMasterMk cId="3371769555" sldId="2147483725"/>
              <pc:sldLayoutMk cId="969800455" sldId="2147483751"/>
              <ac:spMk id="3" creationId="{DAB0BEB0-2264-4830-BAD7-379314D13CF7}"/>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5" creationId="{6B320BCB-0D36-4D46-8629-90BEFC6592E6}"/>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6" creationId="{7F0DA098-4748-41CF-9562-59EBD9FE90AA}"/>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7" creationId="{5147D964-E7B9-4AB2-91C4-83F3154BE790}"/>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8" creationId="{96E76B51-49C1-47C1-A9BF-FFCC385D802F}"/>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9" creationId="{5CB7EA61-2F14-4986-B2C0-BE41EC6F3059}"/>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10" creationId="{5D17B809-9604-42D5-B09F-A7B91E38C6B3}"/>
            </ac:spMkLst>
          </pc:spChg>
          <pc:spChg chg="mod">
            <ac:chgData name="DeHart, Stephanie" userId="69486e51-f5a3-47fa-a1e8-d600d3da159f" providerId="ADAL" clId="{7404E17A-C343-44ED-806F-BC34B44CACF3}" dt="2025-05-06T17:03:25.587" v="856" actId="20577"/>
            <ac:spMkLst>
              <pc:docMk/>
              <pc:sldMasterMk cId="3371769555" sldId="2147483725"/>
              <pc:sldLayoutMk cId="969800455" sldId="2147483751"/>
              <ac:spMk id="11" creationId="{755CA679-0D2B-45B6-83B0-7280FDB0ED6F}"/>
            </ac:spMkLst>
          </pc:spChg>
          <pc:spChg chg="mod">
            <ac:chgData name="DeHart, Stephanie" userId="69486e51-f5a3-47fa-a1e8-d600d3da159f" providerId="ADAL" clId="{7404E17A-C343-44ED-806F-BC34B44CACF3}" dt="2025-05-06T17:03:20.687" v="840" actId="20577"/>
            <ac:spMkLst>
              <pc:docMk/>
              <pc:sldMasterMk cId="3371769555" sldId="2147483725"/>
              <pc:sldLayoutMk cId="969800455" sldId="2147483751"/>
              <ac:spMk id="14" creationId="{9DE5F75A-FF9F-4E3C-BE15-19F8344E8DA9}"/>
            </ac:spMkLst>
          </pc:spChg>
          <pc:spChg chg="mod">
            <ac:chgData name="DeHart, Stephanie" userId="69486e51-f5a3-47fa-a1e8-d600d3da159f" providerId="ADAL" clId="{7404E17A-C343-44ED-806F-BC34B44CACF3}" dt="2025-05-06T16:58:19.240" v="647" actId="20577"/>
            <ac:spMkLst>
              <pc:docMk/>
              <pc:sldMasterMk cId="3371769555" sldId="2147483725"/>
              <pc:sldLayoutMk cId="969800455" sldId="2147483751"/>
              <ac:spMk id="15" creationId="{B664211F-F49E-4E67-8727-912EB3020255}"/>
            </ac:spMkLst>
          </pc:spChg>
          <pc:spChg chg="mod">
            <ac:chgData name="DeHart, Stephanie" userId="69486e51-f5a3-47fa-a1e8-d600d3da159f" providerId="ADAL" clId="{7404E17A-C343-44ED-806F-BC34B44CACF3}" dt="2025-05-06T16:57:00.240" v="485" actId="20577"/>
            <ac:spMkLst>
              <pc:docMk/>
              <pc:sldMasterMk cId="3371769555" sldId="2147483725"/>
              <pc:sldLayoutMk cId="969800455" sldId="2147483751"/>
              <ac:spMk id="16" creationId="{A7CC695E-2F13-4A26-B6ED-514C7258A851}"/>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20" creationId="{2AA94654-8FB3-4CE4-8C3B-F5A5C85770EE}"/>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21" creationId="{49565877-56AB-4BF5-A453-4C2B68D03DFD}"/>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22" creationId="{48816B76-8354-4418-9FBF-B7878825F20E}"/>
            </ac:spMkLst>
          </pc:spChg>
          <pc:spChg chg="mod">
            <ac:chgData name="DeHart, Stephanie" userId="69486e51-f5a3-47fa-a1e8-d600d3da159f" providerId="ADAL" clId="{7404E17A-C343-44ED-806F-BC34B44CACF3}" dt="2025-05-06T16:56:51.419" v="459" actId="2711"/>
            <ac:spMkLst>
              <pc:docMk/>
              <pc:sldMasterMk cId="3371769555" sldId="2147483725"/>
              <pc:sldLayoutMk cId="969800455" sldId="2147483751"/>
              <ac:spMk id="23" creationId="{29C4C8F4-09AF-436B-AA53-EFA855A07173}"/>
            </ac:spMkLst>
          </pc:spChg>
        </pc:sldLayoutChg>
      </pc:sldMasterChg>
      <pc:sldMasterChg chg="new del mod addSldLayout delSldLayout">
        <pc:chgData name="DeHart, Stephanie" userId="69486e51-f5a3-47fa-a1e8-d600d3da159f" providerId="ADAL" clId="{7404E17A-C343-44ED-806F-BC34B44CACF3}" dt="2025-05-06T16:41:59.734" v="35" actId="6938"/>
        <pc:sldMasterMkLst>
          <pc:docMk/>
          <pc:sldMasterMk cId="3742832298" sldId="2147483725"/>
        </pc:sldMasterMkLst>
        <pc:sldLayoutChg chg="new del replId">
          <pc:chgData name="DeHart, Stephanie" userId="69486e51-f5a3-47fa-a1e8-d600d3da159f" providerId="ADAL" clId="{7404E17A-C343-44ED-806F-BC34B44CACF3}" dt="2025-05-06T16:41:59.734" v="35" actId="6938"/>
          <pc:sldLayoutMkLst>
            <pc:docMk/>
            <pc:sldMasterMk cId="3742832298" sldId="2147483725"/>
            <pc:sldLayoutMk cId="3203692628" sldId="2147483726"/>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1375580981" sldId="2147483727"/>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3104263388" sldId="2147483728"/>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2130918332" sldId="2147483729"/>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1459123311" sldId="2147483730"/>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493952796" sldId="2147483731"/>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4237781807" sldId="2147483732"/>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3703497718" sldId="2147483733"/>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4038922027" sldId="2147483734"/>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1551781842" sldId="2147483735"/>
          </pc:sldLayoutMkLst>
        </pc:sldLayoutChg>
        <pc:sldLayoutChg chg="new del replId">
          <pc:chgData name="DeHart, Stephanie" userId="69486e51-f5a3-47fa-a1e8-d600d3da159f" providerId="ADAL" clId="{7404E17A-C343-44ED-806F-BC34B44CACF3}" dt="2025-05-06T16:41:59.734" v="35" actId="6938"/>
          <pc:sldLayoutMkLst>
            <pc:docMk/>
            <pc:sldMasterMk cId="3742832298" sldId="2147483725"/>
            <pc:sldLayoutMk cId="2309465548" sldId="2147483736"/>
          </pc:sldLayoutMkLst>
        </pc:sldLayoutChg>
      </pc:sldMasterChg>
    </pc:docChg>
  </pc:docChgLst>
  <pc:docChgLst>
    <pc:chgData name="DeHart, Stephanie" userId="69486e51-f5a3-47fa-a1e8-d600d3da159f" providerId="ADAL" clId="{E7ADD78A-D6C1-402A-8E94-420F0601CCCA}"/>
    <pc:docChg chg="undo custSel delSld modSld sldOrd">
      <pc:chgData name="DeHart, Stephanie" userId="69486e51-f5a3-47fa-a1e8-d600d3da159f" providerId="ADAL" clId="{E7ADD78A-D6C1-402A-8E94-420F0601CCCA}" dt="2025-01-15T04:22:32.564" v="158" actId="2696"/>
      <pc:docMkLst>
        <pc:docMk/>
      </pc:docMkLst>
      <pc:sldChg chg="del mod modShow">
        <pc:chgData name="DeHart, Stephanie" userId="69486e51-f5a3-47fa-a1e8-d600d3da159f" providerId="ADAL" clId="{E7ADD78A-D6C1-402A-8E94-420F0601CCCA}" dt="2025-01-15T04:22:32.564" v="158" actId="2696"/>
        <pc:sldMkLst>
          <pc:docMk/>
          <pc:sldMk cId="0" sldId="257"/>
        </pc:sldMkLst>
      </pc:sldChg>
      <pc:sldChg chg="del mod modShow">
        <pc:chgData name="DeHart, Stephanie" userId="69486e51-f5a3-47fa-a1e8-d600d3da159f" providerId="ADAL" clId="{E7ADD78A-D6C1-402A-8E94-420F0601CCCA}" dt="2025-01-15T04:22:32.564" v="158" actId="2696"/>
        <pc:sldMkLst>
          <pc:docMk/>
          <pc:sldMk cId="0" sldId="258"/>
        </pc:sldMkLst>
      </pc:sldChg>
      <pc:sldChg chg="modSp mod">
        <pc:chgData name="DeHart, Stephanie" userId="69486e51-f5a3-47fa-a1e8-d600d3da159f" providerId="ADAL" clId="{E7ADD78A-D6C1-402A-8E94-420F0601CCCA}" dt="2025-01-15T03:59:41.828" v="7" actId="20577"/>
        <pc:sldMkLst>
          <pc:docMk/>
          <pc:sldMk cId="0" sldId="259"/>
        </pc:sldMkLst>
        <pc:spChg chg="mod">
          <ac:chgData name="DeHart, Stephanie" userId="69486e51-f5a3-47fa-a1e8-d600d3da159f" providerId="ADAL" clId="{E7ADD78A-D6C1-402A-8E94-420F0601CCCA}" dt="2025-01-15T03:59:41.828" v="7" actId="20577"/>
          <ac:spMkLst>
            <pc:docMk/>
            <pc:sldMk cId="0" sldId="259"/>
            <ac:spMk id="429" creationId="{00000000-0000-0000-0000-000000000000}"/>
          </ac:spMkLst>
        </pc:spChg>
      </pc:sldChg>
      <pc:sldChg chg="modSp mod">
        <pc:chgData name="DeHart, Stephanie" userId="69486e51-f5a3-47fa-a1e8-d600d3da159f" providerId="ADAL" clId="{E7ADD78A-D6C1-402A-8E94-420F0601CCCA}" dt="2025-01-15T04:06:06.009" v="121" actId="14100"/>
        <pc:sldMkLst>
          <pc:docMk/>
          <pc:sldMk cId="3809622309" sldId="280"/>
        </pc:sldMkLst>
        <pc:spChg chg="mod">
          <ac:chgData name="DeHart, Stephanie" userId="69486e51-f5a3-47fa-a1e8-d600d3da159f" providerId="ADAL" clId="{E7ADD78A-D6C1-402A-8E94-420F0601CCCA}" dt="2025-01-15T04:06:06.009" v="121" actId="14100"/>
          <ac:spMkLst>
            <pc:docMk/>
            <pc:sldMk cId="3809622309" sldId="280"/>
            <ac:spMk id="816" creationId="{00000000-0000-0000-0000-000000000000}"/>
          </ac:spMkLst>
        </pc:spChg>
      </pc:sldChg>
      <pc:sldChg chg="modSp mod">
        <pc:chgData name="DeHart, Stephanie" userId="69486e51-f5a3-47fa-a1e8-d600d3da159f" providerId="ADAL" clId="{E7ADD78A-D6C1-402A-8E94-420F0601CCCA}" dt="2025-01-15T04:06:57.528" v="125" actId="20577"/>
        <pc:sldMkLst>
          <pc:docMk/>
          <pc:sldMk cId="0" sldId="288"/>
        </pc:sldMkLst>
        <pc:spChg chg="mod">
          <ac:chgData name="DeHart, Stephanie" userId="69486e51-f5a3-47fa-a1e8-d600d3da159f" providerId="ADAL" clId="{E7ADD78A-D6C1-402A-8E94-420F0601CCCA}" dt="2025-01-15T04:06:57.528" v="125" actId="20577"/>
          <ac:spMkLst>
            <pc:docMk/>
            <pc:sldMk cId="0" sldId="288"/>
            <ac:spMk id="938" creationId="{00000000-0000-0000-0000-000000000000}"/>
          </ac:spMkLst>
        </pc:spChg>
      </pc:sldChg>
      <pc:sldChg chg="modSp mod">
        <pc:chgData name="DeHart, Stephanie" userId="69486e51-f5a3-47fa-a1e8-d600d3da159f" providerId="ADAL" clId="{E7ADD78A-D6C1-402A-8E94-420F0601CCCA}" dt="2025-01-15T04:10:15.164" v="147" actId="20577"/>
        <pc:sldMkLst>
          <pc:docMk/>
          <pc:sldMk cId="0" sldId="300"/>
        </pc:sldMkLst>
        <pc:spChg chg="mod">
          <ac:chgData name="DeHart, Stephanie" userId="69486e51-f5a3-47fa-a1e8-d600d3da159f" providerId="ADAL" clId="{E7ADD78A-D6C1-402A-8E94-420F0601CCCA}" dt="2025-01-15T04:10:03.442" v="140" actId="20577"/>
          <ac:spMkLst>
            <pc:docMk/>
            <pc:sldMk cId="0" sldId="300"/>
            <ac:spMk id="1097" creationId="{00000000-0000-0000-0000-000000000000}"/>
          </ac:spMkLst>
        </pc:spChg>
        <pc:spChg chg="mod">
          <ac:chgData name="DeHart, Stephanie" userId="69486e51-f5a3-47fa-a1e8-d600d3da159f" providerId="ADAL" clId="{E7ADD78A-D6C1-402A-8E94-420F0601CCCA}" dt="2025-01-15T04:10:15.164" v="147" actId="20577"/>
          <ac:spMkLst>
            <pc:docMk/>
            <pc:sldMk cId="0" sldId="300"/>
            <ac:spMk id="1109" creationId="{00000000-0000-0000-0000-000000000000}"/>
          </ac:spMkLst>
        </pc:spChg>
      </pc:sldChg>
      <pc:sldChg chg="ord">
        <pc:chgData name="DeHart, Stephanie" userId="69486e51-f5a3-47fa-a1e8-d600d3da159f" providerId="ADAL" clId="{E7ADD78A-D6C1-402A-8E94-420F0601CCCA}" dt="2025-01-15T04:13:40.502" v="149"/>
        <pc:sldMkLst>
          <pc:docMk/>
          <pc:sldMk cId="221023043" sldId="328"/>
        </pc:sldMkLst>
      </pc:sldChg>
      <pc:sldChg chg="addSp delSp modSp mod delAnim modAnim">
        <pc:chgData name="DeHart, Stephanie" userId="69486e51-f5a3-47fa-a1e8-d600d3da159f" providerId="ADAL" clId="{E7ADD78A-D6C1-402A-8E94-420F0601CCCA}" dt="2025-01-15T04:02:05.304" v="119"/>
        <pc:sldMkLst>
          <pc:docMk/>
          <pc:sldMk cId="4022730010" sldId="361"/>
        </pc:sldMkLst>
        <pc:spChg chg="mod">
          <ac:chgData name="DeHart, Stephanie" userId="69486e51-f5a3-47fa-a1e8-d600d3da159f" providerId="ADAL" clId="{E7ADD78A-D6C1-402A-8E94-420F0601CCCA}" dt="2025-01-15T04:00:06.688" v="8" actId="20577"/>
          <ac:spMkLst>
            <pc:docMk/>
            <pc:sldMk cId="4022730010" sldId="361"/>
            <ac:spMk id="14" creationId="{5B502CAE-A6A1-4674-BBE5-9EC74FC6C0E2}"/>
          </ac:spMkLst>
        </pc:spChg>
        <pc:spChg chg="mod">
          <ac:chgData name="DeHart, Stephanie" userId="69486e51-f5a3-47fa-a1e8-d600d3da159f" providerId="ADAL" clId="{E7ADD78A-D6C1-402A-8E94-420F0601CCCA}" dt="2025-01-15T04:00:12.048" v="18" actId="20577"/>
          <ac:spMkLst>
            <pc:docMk/>
            <pc:sldMk cId="4022730010" sldId="361"/>
            <ac:spMk id="17" creationId="{36B3A281-1DBB-4756-996A-A46477F7B835}"/>
          </ac:spMkLst>
        </pc:spChg>
        <pc:spChg chg="add del mod">
          <ac:chgData name="DeHart, Stephanie" userId="69486e51-f5a3-47fa-a1e8-d600d3da159f" providerId="ADAL" clId="{E7ADD78A-D6C1-402A-8E94-420F0601CCCA}" dt="2025-01-15T04:02:03.079" v="118" actId="478"/>
          <ac:spMkLst>
            <pc:docMk/>
            <pc:sldMk cId="4022730010" sldId="361"/>
            <ac:spMk id="18" creationId="{C6E13DAE-520C-4FEA-B0D1-6986F8BBFFBF}"/>
          </ac:spMkLst>
        </pc:spChg>
        <pc:spChg chg="add mod">
          <ac:chgData name="DeHart, Stephanie" userId="69486e51-f5a3-47fa-a1e8-d600d3da159f" providerId="ADAL" clId="{E7ADD78A-D6C1-402A-8E94-420F0601CCCA}" dt="2025-01-15T04:02:05.304" v="119"/>
          <ac:spMkLst>
            <pc:docMk/>
            <pc:sldMk cId="4022730010" sldId="361"/>
            <ac:spMk id="19" creationId="{C3032136-A586-4B3D-91F1-31A57FE9FC7C}"/>
          </ac:spMkLst>
        </pc:spChg>
        <pc:spChg chg="del mod">
          <ac:chgData name="DeHart, Stephanie" userId="69486e51-f5a3-47fa-a1e8-d600d3da159f" providerId="ADAL" clId="{E7ADD78A-D6C1-402A-8E94-420F0601CCCA}" dt="2025-01-15T04:02:00.924" v="117" actId="478"/>
          <ac:spMkLst>
            <pc:docMk/>
            <pc:sldMk cId="4022730010" sldId="361"/>
            <ac:spMk id="24" creationId="{ECF0C2DB-C328-4377-A42B-A9EE044030A9}"/>
          </ac:spMkLst>
        </pc:spChg>
      </pc:sldChg>
      <pc:sldChg chg="modSp mod">
        <pc:chgData name="DeHart, Stephanie" userId="69486e51-f5a3-47fa-a1e8-d600d3da159f" providerId="ADAL" clId="{E7ADD78A-D6C1-402A-8E94-420F0601CCCA}" dt="2025-01-15T04:14:27.629" v="155" actId="20577"/>
        <pc:sldMkLst>
          <pc:docMk/>
          <pc:sldMk cId="918958761" sldId="373"/>
        </pc:sldMkLst>
        <pc:spChg chg="mod">
          <ac:chgData name="DeHart, Stephanie" userId="69486e51-f5a3-47fa-a1e8-d600d3da159f" providerId="ADAL" clId="{E7ADD78A-D6C1-402A-8E94-420F0601CCCA}" dt="2025-01-15T04:14:27.629" v="155" actId="20577"/>
          <ac:spMkLst>
            <pc:docMk/>
            <pc:sldMk cId="918958761" sldId="373"/>
            <ac:spMk id="429" creationId="{00000000-0000-0000-0000-000000000000}"/>
          </ac:spMkLst>
        </pc:spChg>
      </pc:sldChg>
      <pc:sldMasterChg chg="delSldLayout">
        <pc:chgData name="DeHart, Stephanie" userId="69486e51-f5a3-47fa-a1e8-d600d3da159f" providerId="ADAL" clId="{E7ADD78A-D6C1-402A-8E94-420F0601CCCA}" dt="2025-01-15T04:22:32.564" v="158" actId="2696"/>
        <pc:sldMasterMkLst>
          <pc:docMk/>
          <pc:sldMasterMk cId="0" sldId="2147483665"/>
        </pc:sldMasterMkLst>
        <pc:sldLayoutChg chg="del">
          <pc:chgData name="DeHart, Stephanie" userId="69486e51-f5a3-47fa-a1e8-d600d3da159f" providerId="ADAL" clId="{E7ADD78A-D6C1-402A-8E94-420F0601CCCA}" dt="2025-01-15T04:22:32.564" v="158" actId="2696"/>
          <pc:sldLayoutMkLst>
            <pc:docMk/>
            <pc:sldMasterMk cId="0" sldId="2147483665"/>
            <pc:sldLayoutMk cId="0" sldId="2147483666"/>
          </pc:sldLayoutMkLst>
        </pc:sldLayoutChg>
      </pc:sldMasterChg>
    </pc:docChg>
  </pc:docChgLst>
  <pc:docChgLst>
    <pc:chgData name="DeHart, Stephanie" userId="69486e51-f5a3-47fa-a1e8-d600d3da159f" providerId="ADAL" clId="{B3E8A6BF-43D4-4F51-B433-20FAE076ACC9}"/>
    <pc:docChg chg="undo redo custSel addSld delSld modSld sldOrd delMainMaster modMainMaster">
      <pc:chgData name="DeHart, Stephanie" userId="69486e51-f5a3-47fa-a1e8-d600d3da159f" providerId="ADAL" clId="{B3E8A6BF-43D4-4F51-B433-20FAE076ACC9}" dt="2025-06-02T14:19:03.958" v="3003" actId="20577"/>
      <pc:docMkLst>
        <pc:docMk/>
      </pc:docMkLst>
      <pc:sldChg chg="modSp mod">
        <pc:chgData name="DeHart, Stephanie" userId="69486e51-f5a3-47fa-a1e8-d600d3da159f" providerId="ADAL" clId="{B3E8A6BF-43D4-4F51-B433-20FAE076ACC9}" dt="2025-06-02T00:25:16.889" v="222" actId="404"/>
        <pc:sldMkLst>
          <pc:docMk/>
          <pc:sldMk cId="0" sldId="263"/>
        </pc:sldMkLst>
        <pc:spChg chg="mod">
          <ac:chgData name="DeHart, Stephanie" userId="69486e51-f5a3-47fa-a1e8-d600d3da159f" providerId="ADAL" clId="{B3E8A6BF-43D4-4F51-B433-20FAE076ACC9}" dt="2025-06-02T00:25:16.889" v="222" actId="404"/>
          <ac:spMkLst>
            <pc:docMk/>
            <pc:sldMk cId="0" sldId="263"/>
            <ac:spMk id="4" creationId="{9D3FF3EE-75B7-4E32-B31F-AD06A735156B}"/>
          </ac:spMkLst>
        </pc:spChg>
      </pc:sldChg>
      <pc:sldChg chg="modSp mod modAnim">
        <pc:chgData name="DeHart, Stephanie" userId="69486e51-f5a3-47fa-a1e8-d600d3da159f" providerId="ADAL" clId="{B3E8A6BF-43D4-4F51-B433-20FAE076ACC9}" dt="2025-06-02T00:28:32.400" v="309" actId="20577"/>
        <pc:sldMkLst>
          <pc:docMk/>
          <pc:sldMk cId="0" sldId="266"/>
        </pc:sldMkLst>
        <pc:spChg chg="mod">
          <ac:chgData name="DeHart, Stephanie" userId="69486e51-f5a3-47fa-a1e8-d600d3da159f" providerId="ADAL" clId="{B3E8A6BF-43D4-4F51-B433-20FAE076ACC9}" dt="2025-06-02T00:28:32.400" v="309" actId="20577"/>
          <ac:spMkLst>
            <pc:docMk/>
            <pc:sldMk cId="0" sldId="266"/>
            <ac:spMk id="4" creationId="{DC3A9334-35BD-86A7-0C0F-6A7D43377792}"/>
          </ac:spMkLst>
        </pc:spChg>
        <pc:spChg chg="mod ord">
          <ac:chgData name="DeHart, Stephanie" userId="69486e51-f5a3-47fa-a1e8-d600d3da159f" providerId="ADAL" clId="{B3E8A6BF-43D4-4F51-B433-20FAE076ACC9}" dt="2025-06-02T00:26:09.075" v="225" actId="207"/>
          <ac:spMkLst>
            <pc:docMk/>
            <pc:sldMk cId="0" sldId="266"/>
            <ac:spMk id="560" creationId="{00000000-0000-0000-0000-000000000000}"/>
          </ac:spMkLst>
        </pc:spChg>
        <pc:spChg chg="mod">
          <ac:chgData name="DeHart, Stephanie" userId="69486e51-f5a3-47fa-a1e8-d600d3da159f" providerId="ADAL" clId="{B3E8A6BF-43D4-4F51-B433-20FAE076ACC9}" dt="2025-06-02T00:26:40.277" v="231" actId="207"/>
          <ac:spMkLst>
            <pc:docMk/>
            <pc:sldMk cId="0" sldId="266"/>
            <ac:spMk id="579" creationId="{00000000-0000-0000-0000-000000000000}"/>
          </ac:spMkLst>
        </pc:spChg>
        <pc:spChg chg="mod">
          <ac:chgData name="DeHart, Stephanie" userId="69486e51-f5a3-47fa-a1e8-d600d3da159f" providerId="ADAL" clId="{B3E8A6BF-43D4-4F51-B433-20FAE076ACC9}" dt="2025-06-02T00:26:29.085" v="228" actId="113"/>
          <ac:spMkLst>
            <pc:docMk/>
            <pc:sldMk cId="0" sldId="266"/>
            <ac:spMk id="582" creationId="{00000000-0000-0000-0000-000000000000}"/>
          </ac:spMkLst>
        </pc:spChg>
      </pc:sldChg>
      <pc:sldChg chg="modSp mod">
        <pc:chgData name="DeHart, Stephanie" userId="69486e51-f5a3-47fa-a1e8-d600d3da159f" providerId="ADAL" clId="{B3E8A6BF-43D4-4F51-B433-20FAE076ACC9}" dt="2025-06-02T00:29:18.097" v="329" actId="255"/>
        <pc:sldMkLst>
          <pc:docMk/>
          <pc:sldMk cId="0" sldId="268"/>
        </pc:sldMkLst>
        <pc:spChg chg="mod">
          <ac:chgData name="DeHart, Stephanie" userId="69486e51-f5a3-47fa-a1e8-d600d3da159f" providerId="ADAL" clId="{B3E8A6BF-43D4-4F51-B433-20FAE076ACC9}" dt="2025-06-02T00:29:18.097" v="329" actId="255"/>
          <ac:spMkLst>
            <pc:docMk/>
            <pc:sldMk cId="0" sldId="268"/>
            <ac:spMk id="5" creationId="{8246DC3F-C5FC-4B06-8D96-5A8AD2249EDE}"/>
          </ac:spMkLst>
        </pc:spChg>
      </pc:sldChg>
      <pc:sldChg chg="modSp mod">
        <pc:chgData name="DeHart, Stephanie" userId="69486e51-f5a3-47fa-a1e8-d600d3da159f" providerId="ADAL" clId="{B3E8A6BF-43D4-4F51-B433-20FAE076ACC9}" dt="2025-06-02T00:30:14.722" v="333" actId="207"/>
        <pc:sldMkLst>
          <pc:docMk/>
          <pc:sldMk cId="0" sldId="271"/>
        </pc:sldMkLst>
        <pc:spChg chg="mod">
          <ac:chgData name="DeHart, Stephanie" userId="69486e51-f5a3-47fa-a1e8-d600d3da159f" providerId="ADAL" clId="{B3E8A6BF-43D4-4F51-B433-20FAE076ACC9}" dt="2025-06-02T00:30:14.722" v="333" actId="207"/>
          <ac:spMkLst>
            <pc:docMk/>
            <pc:sldMk cId="0" sldId="271"/>
            <ac:spMk id="3" creationId="{3F5F8C37-3132-4DD3-9E0E-C69FAB883367}"/>
          </ac:spMkLst>
        </pc:spChg>
      </pc:sldChg>
      <pc:sldChg chg="addSp delSp modSp add mod modNotesTx">
        <pc:chgData name="DeHart, Stephanie" userId="69486e51-f5a3-47fa-a1e8-d600d3da159f" providerId="ADAL" clId="{B3E8A6BF-43D4-4F51-B433-20FAE076ACC9}" dt="2025-06-01T23:47:27.503" v="200" actId="313"/>
        <pc:sldMkLst>
          <pc:docMk/>
          <pc:sldMk cId="3809622309" sldId="280"/>
        </pc:sldMkLst>
        <pc:spChg chg="del">
          <ac:chgData name="DeHart, Stephanie" userId="69486e51-f5a3-47fa-a1e8-d600d3da159f" providerId="ADAL" clId="{B3E8A6BF-43D4-4F51-B433-20FAE076ACC9}" dt="2025-06-01T23:45:55.770" v="14" actId="478"/>
          <ac:spMkLst>
            <pc:docMk/>
            <pc:sldMk cId="3809622309" sldId="280"/>
            <ac:spMk id="8" creationId="{846C38CF-F127-4D3F-9F76-24B7C3C60211}"/>
          </ac:spMkLst>
        </pc:spChg>
        <pc:spChg chg="add mod">
          <ac:chgData name="DeHart, Stephanie" userId="69486e51-f5a3-47fa-a1e8-d600d3da159f" providerId="ADAL" clId="{B3E8A6BF-43D4-4F51-B433-20FAE076ACC9}" dt="2025-06-01T23:45:53.093" v="13" actId="208"/>
          <ac:spMkLst>
            <pc:docMk/>
            <pc:sldMk cId="3809622309" sldId="280"/>
            <ac:spMk id="9" creationId="{DC7137E2-3B8F-40B2-BABA-67AD822FE8BC}"/>
          </ac:spMkLst>
        </pc:spChg>
        <pc:graphicFrameChg chg="modGraphic">
          <ac:chgData name="DeHart, Stephanie" userId="69486e51-f5a3-47fa-a1e8-d600d3da159f" providerId="ADAL" clId="{B3E8A6BF-43D4-4F51-B433-20FAE076ACC9}" dt="2025-06-01T23:46:00.673" v="15" actId="207"/>
          <ac:graphicFrameMkLst>
            <pc:docMk/>
            <pc:sldMk cId="3809622309" sldId="280"/>
            <ac:graphicFrameMk id="5" creationId="{A46B49D6-237F-4AAD-A9DB-7963E8470EAB}"/>
          </ac:graphicFrameMkLst>
        </pc:graphicFrameChg>
      </pc:sldChg>
      <pc:sldChg chg="modSp mod">
        <pc:chgData name="DeHart, Stephanie" userId="69486e51-f5a3-47fa-a1e8-d600d3da159f" providerId="ADAL" clId="{B3E8A6BF-43D4-4F51-B433-20FAE076ACC9}" dt="2025-06-02T00:34:51.590" v="336" actId="20577"/>
        <pc:sldMkLst>
          <pc:docMk/>
          <pc:sldMk cId="0" sldId="303"/>
        </pc:sldMkLst>
        <pc:spChg chg="mod">
          <ac:chgData name="DeHart, Stephanie" userId="69486e51-f5a3-47fa-a1e8-d600d3da159f" providerId="ADAL" clId="{B3E8A6BF-43D4-4F51-B433-20FAE076ACC9}" dt="2025-06-02T00:34:51.590" v="336" actId="20577"/>
          <ac:spMkLst>
            <pc:docMk/>
            <pc:sldMk cId="0" sldId="303"/>
            <ac:spMk id="2" creationId="{C26CCF33-5410-4CB8-9BDF-CE3B09C8302E}"/>
          </ac:spMkLst>
        </pc:spChg>
        <pc:spChg chg="mod">
          <ac:chgData name="DeHart, Stephanie" userId="69486e51-f5a3-47fa-a1e8-d600d3da159f" providerId="ADAL" clId="{B3E8A6BF-43D4-4F51-B433-20FAE076ACC9}" dt="2025-06-02T00:34:45.221" v="335" actId="1582"/>
          <ac:spMkLst>
            <pc:docMk/>
            <pc:sldMk cId="0" sldId="303"/>
            <ac:spMk id="10" creationId="{42E140F3-183F-E867-E8C6-06445C474C6D}"/>
          </ac:spMkLst>
        </pc:spChg>
        <pc:spChg chg="mod">
          <ac:chgData name="DeHart, Stephanie" userId="69486e51-f5a3-47fa-a1e8-d600d3da159f" providerId="ADAL" clId="{B3E8A6BF-43D4-4F51-B433-20FAE076ACC9}" dt="2025-06-02T00:34:45.221" v="335" actId="1582"/>
          <ac:spMkLst>
            <pc:docMk/>
            <pc:sldMk cId="0" sldId="303"/>
            <ac:spMk id="1141" creationId="{00000000-0000-0000-0000-000000000000}"/>
          </ac:spMkLst>
        </pc:spChg>
        <pc:spChg chg="mod">
          <ac:chgData name="DeHart, Stephanie" userId="69486e51-f5a3-47fa-a1e8-d600d3da159f" providerId="ADAL" clId="{B3E8A6BF-43D4-4F51-B433-20FAE076ACC9}" dt="2025-06-02T00:34:45.221" v="335" actId="1582"/>
          <ac:spMkLst>
            <pc:docMk/>
            <pc:sldMk cId="0" sldId="303"/>
            <ac:spMk id="1143" creationId="{00000000-0000-0000-0000-000000000000}"/>
          </ac:spMkLst>
        </pc:spChg>
        <pc:cxnChg chg="mod">
          <ac:chgData name="DeHart, Stephanie" userId="69486e51-f5a3-47fa-a1e8-d600d3da159f" providerId="ADAL" clId="{B3E8A6BF-43D4-4F51-B433-20FAE076ACC9}" dt="2025-06-02T00:34:45.221" v="335" actId="1582"/>
          <ac:cxnSpMkLst>
            <pc:docMk/>
            <pc:sldMk cId="0" sldId="303"/>
            <ac:cxnSpMk id="17" creationId="{3CDC7839-34ED-AF83-AF09-79E755FBC573}"/>
          </ac:cxnSpMkLst>
        </pc:cxnChg>
        <pc:cxnChg chg="mod">
          <ac:chgData name="DeHart, Stephanie" userId="69486e51-f5a3-47fa-a1e8-d600d3da159f" providerId="ADAL" clId="{B3E8A6BF-43D4-4F51-B433-20FAE076ACC9}" dt="2025-06-02T00:34:45.221" v="335" actId="1582"/>
          <ac:cxnSpMkLst>
            <pc:docMk/>
            <pc:sldMk cId="0" sldId="303"/>
            <ac:cxnSpMk id="1136" creationId="{00000000-0000-0000-0000-000000000000}"/>
          </ac:cxnSpMkLst>
        </pc:cxnChg>
        <pc:cxnChg chg="mod">
          <ac:chgData name="DeHart, Stephanie" userId="69486e51-f5a3-47fa-a1e8-d600d3da159f" providerId="ADAL" clId="{B3E8A6BF-43D4-4F51-B433-20FAE076ACC9}" dt="2025-06-02T00:34:45.221" v="335" actId="1582"/>
          <ac:cxnSpMkLst>
            <pc:docMk/>
            <pc:sldMk cId="0" sldId="303"/>
            <ac:cxnSpMk id="1138" creationId="{00000000-0000-0000-0000-000000000000}"/>
          </ac:cxnSpMkLst>
        </pc:cxnChg>
      </pc:sldChg>
      <pc:sldChg chg="modSp mod">
        <pc:chgData name="DeHart, Stephanie" userId="69486e51-f5a3-47fa-a1e8-d600d3da159f" providerId="ADAL" clId="{B3E8A6BF-43D4-4F51-B433-20FAE076ACC9}" dt="2025-06-02T00:35:03.544" v="338" actId="1582"/>
        <pc:sldMkLst>
          <pc:docMk/>
          <pc:sldMk cId="0" sldId="304"/>
        </pc:sldMkLst>
        <pc:spChg chg="mod">
          <ac:chgData name="DeHart, Stephanie" userId="69486e51-f5a3-47fa-a1e8-d600d3da159f" providerId="ADAL" clId="{B3E8A6BF-43D4-4F51-B433-20FAE076ACC9}" dt="2025-06-02T00:34:56.517" v="337" actId="20577"/>
          <ac:spMkLst>
            <pc:docMk/>
            <pc:sldMk cId="0" sldId="304"/>
            <ac:spMk id="2" creationId="{6A090D81-1291-4B49-85BF-09C64B597269}"/>
          </ac:spMkLst>
        </pc:spChg>
        <pc:spChg chg="mod">
          <ac:chgData name="DeHart, Stephanie" userId="69486e51-f5a3-47fa-a1e8-d600d3da159f" providerId="ADAL" clId="{B3E8A6BF-43D4-4F51-B433-20FAE076ACC9}" dt="2025-06-02T00:35:03.544" v="338" actId="1582"/>
          <ac:spMkLst>
            <pc:docMk/>
            <pc:sldMk cId="0" sldId="304"/>
            <ac:spMk id="1155" creationId="{00000000-0000-0000-0000-000000000000}"/>
          </ac:spMkLst>
        </pc:spChg>
        <pc:cxnChg chg="mod">
          <ac:chgData name="DeHart, Stephanie" userId="69486e51-f5a3-47fa-a1e8-d600d3da159f" providerId="ADAL" clId="{B3E8A6BF-43D4-4F51-B433-20FAE076ACC9}" dt="2025-06-02T00:35:03.544" v="338" actId="1582"/>
          <ac:cxnSpMkLst>
            <pc:docMk/>
            <pc:sldMk cId="0" sldId="304"/>
            <ac:cxnSpMk id="10" creationId="{E6C7FC06-087F-1664-8EBC-3786B66F58B5}"/>
          </ac:cxnSpMkLst>
        </pc:cxnChg>
        <pc:cxnChg chg="mod">
          <ac:chgData name="DeHart, Stephanie" userId="69486e51-f5a3-47fa-a1e8-d600d3da159f" providerId="ADAL" clId="{B3E8A6BF-43D4-4F51-B433-20FAE076ACC9}" dt="2025-06-02T00:35:03.544" v="338" actId="1582"/>
          <ac:cxnSpMkLst>
            <pc:docMk/>
            <pc:sldMk cId="0" sldId="304"/>
            <ac:cxnSpMk id="1154" creationId="{00000000-0000-0000-0000-000000000000}"/>
          </ac:cxnSpMkLst>
        </pc:cxnChg>
      </pc:sldChg>
      <pc:sldChg chg="modSp mod">
        <pc:chgData name="DeHart, Stephanie" userId="69486e51-f5a3-47fa-a1e8-d600d3da159f" providerId="ADAL" clId="{B3E8A6BF-43D4-4F51-B433-20FAE076ACC9}" dt="2025-06-02T00:35:17.367" v="340" actId="1582"/>
        <pc:sldMkLst>
          <pc:docMk/>
          <pc:sldMk cId="0" sldId="305"/>
        </pc:sldMkLst>
        <pc:spChg chg="mod">
          <ac:chgData name="DeHart, Stephanie" userId="69486e51-f5a3-47fa-a1e8-d600d3da159f" providerId="ADAL" clId="{B3E8A6BF-43D4-4F51-B433-20FAE076ACC9}" dt="2025-06-02T00:35:07.748" v="339" actId="20577"/>
          <ac:spMkLst>
            <pc:docMk/>
            <pc:sldMk cId="0" sldId="305"/>
            <ac:spMk id="7" creationId="{6AA63D23-3858-46BD-884F-B48B587BDBC0}"/>
          </ac:spMkLst>
        </pc:spChg>
        <pc:spChg chg="mod">
          <ac:chgData name="DeHart, Stephanie" userId="69486e51-f5a3-47fa-a1e8-d600d3da159f" providerId="ADAL" clId="{B3E8A6BF-43D4-4F51-B433-20FAE076ACC9}" dt="2025-06-02T00:35:17.367" v="340" actId="1582"/>
          <ac:spMkLst>
            <pc:docMk/>
            <pc:sldMk cId="0" sldId="305"/>
            <ac:spMk id="13" creationId="{1761BF46-240F-ACB5-8F31-15294E1FA4F2}"/>
          </ac:spMkLst>
        </pc:spChg>
        <pc:spChg chg="mod">
          <ac:chgData name="DeHart, Stephanie" userId="69486e51-f5a3-47fa-a1e8-d600d3da159f" providerId="ADAL" clId="{B3E8A6BF-43D4-4F51-B433-20FAE076ACC9}" dt="2025-06-02T00:35:17.367" v="340" actId="1582"/>
          <ac:spMkLst>
            <pc:docMk/>
            <pc:sldMk cId="0" sldId="305"/>
            <ac:spMk id="1169" creationId="{00000000-0000-0000-0000-000000000000}"/>
          </ac:spMkLst>
        </pc:spChg>
        <pc:cxnChg chg="mod">
          <ac:chgData name="DeHart, Stephanie" userId="69486e51-f5a3-47fa-a1e8-d600d3da159f" providerId="ADAL" clId="{B3E8A6BF-43D4-4F51-B433-20FAE076ACC9}" dt="2025-06-02T00:35:17.367" v="340" actId="1582"/>
          <ac:cxnSpMkLst>
            <pc:docMk/>
            <pc:sldMk cId="0" sldId="305"/>
            <ac:cxnSpMk id="12" creationId="{47841A63-2D7D-BB99-8444-1C6F16DB7DFD}"/>
          </ac:cxnSpMkLst>
        </pc:cxnChg>
        <pc:cxnChg chg="mod">
          <ac:chgData name="DeHart, Stephanie" userId="69486e51-f5a3-47fa-a1e8-d600d3da159f" providerId="ADAL" clId="{B3E8A6BF-43D4-4F51-B433-20FAE076ACC9}" dt="2025-06-02T00:35:17.367" v="340" actId="1582"/>
          <ac:cxnSpMkLst>
            <pc:docMk/>
            <pc:sldMk cId="0" sldId="305"/>
            <ac:cxnSpMk id="1168" creationId="{00000000-0000-0000-0000-000000000000}"/>
          </ac:cxnSpMkLst>
        </pc:cxnChg>
      </pc:sldChg>
      <pc:sldChg chg="modSp mod">
        <pc:chgData name="DeHart, Stephanie" userId="69486e51-f5a3-47fa-a1e8-d600d3da159f" providerId="ADAL" clId="{B3E8A6BF-43D4-4F51-B433-20FAE076ACC9}" dt="2025-06-02T00:44:00.399" v="734" actId="1582"/>
        <pc:sldMkLst>
          <pc:docMk/>
          <pc:sldMk cId="0" sldId="306"/>
        </pc:sldMkLst>
        <pc:spChg chg="mod">
          <ac:chgData name="DeHart, Stephanie" userId="69486e51-f5a3-47fa-a1e8-d600d3da159f" providerId="ADAL" clId="{B3E8A6BF-43D4-4F51-B433-20FAE076ACC9}" dt="2025-06-02T00:44:00.399" v="734" actId="1582"/>
          <ac:spMkLst>
            <pc:docMk/>
            <pc:sldMk cId="0" sldId="306"/>
            <ac:spMk id="15" creationId="{7B05C2AE-A829-283A-D9D8-AD4C7C7F12CA}"/>
          </ac:spMkLst>
        </pc:spChg>
        <pc:spChg chg="mod">
          <ac:chgData name="DeHart, Stephanie" userId="69486e51-f5a3-47fa-a1e8-d600d3da159f" providerId="ADAL" clId="{B3E8A6BF-43D4-4F51-B433-20FAE076ACC9}" dt="2025-06-02T00:44:00.399" v="734" actId="1582"/>
          <ac:spMkLst>
            <pc:docMk/>
            <pc:sldMk cId="0" sldId="306"/>
            <ac:spMk id="1186" creationId="{00000000-0000-0000-0000-000000000000}"/>
          </ac:spMkLst>
        </pc:spChg>
        <pc:cxnChg chg="mod">
          <ac:chgData name="DeHart, Stephanie" userId="69486e51-f5a3-47fa-a1e8-d600d3da159f" providerId="ADAL" clId="{B3E8A6BF-43D4-4F51-B433-20FAE076ACC9}" dt="2025-06-02T00:44:00.399" v="734" actId="1582"/>
          <ac:cxnSpMkLst>
            <pc:docMk/>
            <pc:sldMk cId="0" sldId="306"/>
            <ac:cxnSpMk id="1182" creationId="{00000000-0000-0000-0000-000000000000}"/>
          </ac:cxnSpMkLst>
        </pc:cxnChg>
        <pc:cxnChg chg="mod">
          <ac:chgData name="DeHart, Stephanie" userId="69486e51-f5a3-47fa-a1e8-d600d3da159f" providerId="ADAL" clId="{B3E8A6BF-43D4-4F51-B433-20FAE076ACC9}" dt="2025-06-02T00:44:00.399" v="734" actId="1582"/>
          <ac:cxnSpMkLst>
            <pc:docMk/>
            <pc:sldMk cId="0" sldId="306"/>
            <ac:cxnSpMk id="1185" creationId="{00000000-0000-0000-0000-000000000000}"/>
          </ac:cxnSpMkLst>
        </pc:cxnChg>
        <pc:cxnChg chg="mod">
          <ac:chgData name="DeHart, Stephanie" userId="69486e51-f5a3-47fa-a1e8-d600d3da159f" providerId="ADAL" clId="{B3E8A6BF-43D4-4F51-B433-20FAE076ACC9}" dt="2025-06-02T00:44:00.399" v="734" actId="1582"/>
          <ac:cxnSpMkLst>
            <pc:docMk/>
            <pc:sldMk cId="0" sldId="306"/>
            <ac:cxnSpMk id="1187" creationId="{00000000-0000-0000-0000-000000000000}"/>
          </ac:cxnSpMkLst>
        </pc:cxnChg>
      </pc:sldChg>
      <pc:sldChg chg="modSp mod">
        <pc:chgData name="DeHart, Stephanie" userId="69486e51-f5a3-47fa-a1e8-d600d3da159f" providerId="ADAL" clId="{B3E8A6BF-43D4-4F51-B433-20FAE076ACC9}" dt="2025-06-02T00:44:37.416" v="737" actId="1582"/>
        <pc:sldMkLst>
          <pc:docMk/>
          <pc:sldMk cId="0" sldId="308"/>
        </pc:sldMkLst>
        <pc:spChg chg="mod">
          <ac:chgData name="DeHart, Stephanie" userId="69486e51-f5a3-47fa-a1e8-d600d3da159f" providerId="ADAL" clId="{B3E8A6BF-43D4-4F51-B433-20FAE076ACC9}" dt="2025-06-02T00:44:25.748" v="736" actId="20577"/>
          <ac:spMkLst>
            <pc:docMk/>
            <pc:sldMk cId="0" sldId="308"/>
            <ac:spMk id="2" creationId="{2E13B1CC-3645-4BC5-B77C-53EBC26AFB24}"/>
          </ac:spMkLst>
        </pc:spChg>
        <pc:cxnChg chg="mod">
          <ac:chgData name="DeHart, Stephanie" userId="69486e51-f5a3-47fa-a1e8-d600d3da159f" providerId="ADAL" clId="{B3E8A6BF-43D4-4F51-B433-20FAE076ACC9}" dt="2025-06-02T00:44:37.416" v="737" actId="1582"/>
          <ac:cxnSpMkLst>
            <pc:docMk/>
            <pc:sldMk cId="0" sldId="308"/>
            <ac:cxnSpMk id="24" creationId="{EC885835-6032-7489-F727-E7659DF85625}"/>
          </ac:cxnSpMkLst>
        </pc:cxnChg>
        <pc:cxnChg chg="mod">
          <ac:chgData name="DeHart, Stephanie" userId="69486e51-f5a3-47fa-a1e8-d600d3da159f" providerId="ADAL" clId="{B3E8A6BF-43D4-4F51-B433-20FAE076ACC9}" dt="2025-06-02T00:44:37.416" v="737" actId="1582"/>
          <ac:cxnSpMkLst>
            <pc:docMk/>
            <pc:sldMk cId="0" sldId="308"/>
            <ac:cxnSpMk id="1216" creationId="{00000000-0000-0000-0000-000000000000}"/>
          </ac:cxnSpMkLst>
        </pc:cxnChg>
        <pc:cxnChg chg="mod">
          <ac:chgData name="DeHart, Stephanie" userId="69486e51-f5a3-47fa-a1e8-d600d3da159f" providerId="ADAL" clId="{B3E8A6BF-43D4-4F51-B433-20FAE076ACC9}" dt="2025-06-02T00:44:37.416" v="737" actId="1582"/>
          <ac:cxnSpMkLst>
            <pc:docMk/>
            <pc:sldMk cId="0" sldId="308"/>
            <ac:cxnSpMk id="1219" creationId="{00000000-0000-0000-0000-000000000000}"/>
          </ac:cxnSpMkLst>
        </pc:cxnChg>
        <pc:cxnChg chg="mod">
          <ac:chgData name="DeHart, Stephanie" userId="69486e51-f5a3-47fa-a1e8-d600d3da159f" providerId="ADAL" clId="{B3E8A6BF-43D4-4F51-B433-20FAE076ACC9}" dt="2025-06-02T00:44:37.416" v="737" actId="1582"/>
          <ac:cxnSpMkLst>
            <pc:docMk/>
            <pc:sldMk cId="0" sldId="308"/>
            <ac:cxnSpMk id="1221" creationId="{00000000-0000-0000-0000-000000000000}"/>
          </ac:cxnSpMkLst>
        </pc:cxnChg>
        <pc:cxnChg chg="mod">
          <ac:chgData name="DeHart, Stephanie" userId="69486e51-f5a3-47fa-a1e8-d600d3da159f" providerId="ADAL" clId="{B3E8A6BF-43D4-4F51-B433-20FAE076ACC9}" dt="2025-06-02T00:44:37.416" v="737" actId="1582"/>
          <ac:cxnSpMkLst>
            <pc:docMk/>
            <pc:sldMk cId="0" sldId="308"/>
            <ac:cxnSpMk id="1223" creationId="{00000000-0000-0000-0000-000000000000}"/>
          </ac:cxnSpMkLst>
        </pc:cxnChg>
      </pc:sldChg>
      <pc:sldChg chg="modSp mod">
        <pc:chgData name="DeHart, Stephanie" userId="69486e51-f5a3-47fa-a1e8-d600d3da159f" providerId="ADAL" clId="{B3E8A6BF-43D4-4F51-B433-20FAE076ACC9}" dt="2025-06-02T00:45:07.499" v="741" actId="1582"/>
        <pc:sldMkLst>
          <pc:docMk/>
          <pc:sldMk cId="0" sldId="309"/>
        </pc:sldMkLst>
        <pc:spChg chg="mod">
          <ac:chgData name="DeHart, Stephanie" userId="69486e51-f5a3-47fa-a1e8-d600d3da159f" providerId="ADAL" clId="{B3E8A6BF-43D4-4F51-B433-20FAE076ACC9}" dt="2025-06-02T00:44:46.713" v="738" actId="20577"/>
          <ac:spMkLst>
            <pc:docMk/>
            <pc:sldMk cId="0" sldId="309"/>
            <ac:spMk id="2" creationId="{038B34BC-D281-4936-9F13-D1A1BAC05FB6}"/>
          </ac:spMkLst>
        </pc:spChg>
        <pc:cxnChg chg="mod">
          <ac:chgData name="DeHart, Stephanie" userId="69486e51-f5a3-47fa-a1e8-d600d3da159f" providerId="ADAL" clId="{B3E8A6BF-43D4-4F51-B433-20FAE076ACC9}" dt="2025-06-02T00:45:07.499" v="741" actId="1582"/>
          <ac:cxnSpMkLst>
            <pc:docMk/>
            <pc:sldMk cId="0" sldId="309"/>
            <ac:cxnSpMk id="25" creationId="{B7FB40E7-110A-C33E-AEDD-C5C948E23782}"/>
          </ac:cxnSpMkLst>
        </pc:cxnChg>
        <pc:cxnChg chg="mod">
          <ac:chgData name="DeHart, Stephanie" userId="69486e51-f5a3-47fa-a1e8-d600d3da159f" providerId="ADAL" clId="{B3E8A6BF-43D4-4F51-B433-20FAE076ACC9}" dt="2025-06-02T00:45:07.499" v="741" actId="1582"/>
          <ac:cxnSpMkLst>
            <pc:docMk/>
            <pc:sldMk cId="0" sldId="309"/>
            <ac:cxnSpMk id="30" creationId="{B71EDA62-2B80-0DF6-9434-BED1CF97D37C}"/>
          </ac:cxnSpMkLst>
        </pc:cxnChg>
        <pc:cxnChg chg="mod">
          <ac:chgData name="DeHart, Stephanie" userId="69486e51-f5a3-47fa-a1e8-d600d3da159f" providerId="ADAL" clId="{B3E8A6BF-43D4-4F51-B433-20FAE076ACC9}" dt="2025-06-02T00:45:07.499" v="741" actId="1582"/>
          <ac:cxnSpMkLst>
            <pc:docMk/>
            <pc:sldMk cId="0" sldId="309"/>
            <ac:cxnSpMk id="1235" creationId="{00000000-0000-0000-0000-000000000000}"/>
          </ac:cxnSpMkLst>
        </pc:cxnChg>
        <pc:cxnChg chg="mod">
          <ac:chgData name="DeHart, Stephanie" userId="69486e51-f5a3-47fa-a1e8-d600d3da159f" providerId="ADAL" clId="{B3E8A6BF-43D4-4F51-B433-20FAE076ACC9}" dt="2025-06-02T00:45:07.499" v="741" actId="1582"/>
          <ac:cxnSpMkLst>
            <pc:docMk/>
            <pc:sldMk cId="0" sldId="309"/>
            <ac:cxnSpMk id="1238" creationId="{00000000-0000-0000-0000-000000000000}"/>
          </ac:cxnSpMkLst>
        </pc:cxnChg>
      </pc:sldChg>
      <pc:sldChg chg="modSp mod">
        <pc:chgData name="DeHart, Stephanie" userId="69486e51-f5a3-47fa-a1e8-d600d3da159f" providerId="ADAL" clId="{B3E8A6BF-43D4-4F51-B433-20FAE076ACC9}" dt="2025-06-02T00:45:29.279" v="746" actId="14100"/>
        <pc:sldMkLst>
          <pc:docMk/>
          <pc:sldMk cId="0" sldId="310"/>
        </pc:sldMkLst>
        <pc:spChg chg="mod">
          <ac:chgData name="DeHart, Stephanie" userId="69486e51-f5a3-47fa-a1e8-d600d3da159f" providerId="ADAL" clId="{B3E8A6BF-43D4-4F51-B433-20FAE076ACC9}" dt="2025-06-02T00:45:12.100" v="742" actId="20577"/>
          <ac:spMkLst>
            <pc:docMk/>
            <pc:sldMk cId="0" sldId="310"/>
            <ac:spMk id="2" creationId="{B6CFEC28-8DF6-4333-A165-D74BEAFF582B}"/>
          </ac:spMkLst>
        </pc:spChg>
        <pc:spChg chg="mod">
          <ac:chgData name="DeHart, Stephanie" userId="69486e51-f5a3-47fa-a1e8-d600d3da159f" providerId="ADAL" clId="{B3E8A6BF-43D4-4F51-B433-20FAE076ACC9}" dt="2025-06-02T00:45:29.279" v="746" actId="14100"/>
          <ac:spMkLst>
            <pc:docMk/>
            <pc:sldMk cId="0" sldId="310"/>
            <ac:spMk id="16" creationId="{BD841DC0-E3EF-A45B-BAC4-950CA8C17B10}"/>
          </ac:spMkLst>
        </pc:spChg>
        <pc:cxnChg chg="mod">
          <ac:chgData name="DeHart, Stephanie" userId="69486e51-f5a3-47fa-a1e8-d600d3da159f" providerId="ADAL" clId="{B3E8A6BF-43D4-4F51-B433-20FAE076ACC9}" dt="2025-06-02T00:45:23.152" v="743" actId="1582"/>
          <ac:cxnSpMkLst>
            <pc:docMk/>
            <pc:sldMk cId="0" sldId="310"/>
            <ac:cxnSpMk id="21" creationId="{B46DE4A1-9038-FBD7-1A54-900CF62337C8}"/>
          </ac:cxnSpMkLst>
        </pc:cxnChg>
        <pc:cxnChg chg="mod">
          <ac:chgData name="DeHart, Stephanie" userId="69486e51-f5a3-47fa-a1e8-d600d3da159f" providerId="ADAL" clId="{B3E8A6BF-43D4-4F51-B433-20FAE076ACC9}" dt="2025-06-02T00:45:23.152" v="743" actId="1582"/>
          <ac:cxnSpMkLst>
            <pc:docMk/>
            <pc:sldMk cId="0" sldId="310"/>
            <ac:cxnSpMk id="22" creationId="{0965527D-A66C-3191-3FD4-2A88B984B1F6}"/>
          </ac:cxnSpMkLst>
        </pc:cxnChg>
        <pc:cxnChg chg="mod">
          <ac:chgData name="DeHart, Stephanie" userId="69486e51-f5a3-47fa-a1e8-d600d3da159f" providerId="ADAL" clId="{B3E8A6BF-43D4-4F51-B433-20FAE076ACC9}" dt="2025-06-02T00:45:23.152" v="743" actId="1582"/>
          <ac:cxnSpMkLst>
            <pc:docMk/>
            <pc:sldMk cId="0" sldId="310"/>
            <ac:cxnSpMk id="1250" creationId="{00000000-0000-0000-0000-000000000000}"/>
          </ac:cxnSpMkLst>
        </pc:cxnChg>
      </pc:sldChg>
      <pc:sldChg chg="modSp mod">
        <pc:chgData name="DeHart, Stephanie" userId="69486e51-f5a3-47fa-a1e8-d600d3da159f" providerId="ADAL" clId="{B3E8A6BF-43D4-4F51-B433-20FAE076ACC9}" dt="2025-06-02T00:45:51.464" v="748" actId="1582"/>
        <pc:sldMkLst>
          <pc:docMk/>
          <pc:sldMk cId="0" sldId="311"/>
        </pc:sldMkLst>
        <pc:spChg chg="mod">
          <ac:chgData name="DeHart, Stephanie" userId="69486e51-f5a3-47fa-a1e8-d600d3da159f" providerId="ADAL" clId="{B3E8A6BF-43D4-4F51-B433-20FAE076ACC9}" dt="2025-06-02T00:45:35.979" v="747" actId="20577"/>
          <ac:spMkLst>
            <pc:docMk/>
            <pc:sldMk cId="0" sldId="311"/>
            <ac:spMk id="2" creationId="{E1D0886B-EC46-4940-B4F9-24B24A32478B}"/>
          </ac:spMkLst>
        </pc:spChg>
        <pc:spChg chg="mod">
          <ac:chgData name="DeHart, Stephanie" userId="69486e51-f5a3-47fa-a1e8-d600d3da159f" providerId="ADAL" clId="{B3E8A6BF-43D4-4F51-B433-20FAE076ACC9}" dt="2025-06-02T00:45:51.464" v="748" actId="1582"/>
          <ac:spMkLst>
            <pc:docMk/>
            <pc:sldMk cId="0" sldId="311"/>
            <ac:spMk id="1266" creationId="{00000000-0000-0000-0000-000000000000}"/>
          </ac:spMkLst>
        </pc:spChg>
        <pc:cxnChg chg="mod">
          <ac:chgData name="DeHart, Stephanie" userId="69486e51-f5a3-47fa-a1e8-d600d3da159f" providerId="ADAL" clId="{B3E8A6BF-43D4-4F51-B433-20FAE076ACC9}" dt="2025-06-02T00:45:51.464" v="748" actId="1582"/>
          <ac:cxnSpMkLst>
            <pc:docMk/>
            <pc:sldMk cId="0" sldId="311"/>
            <ac:cxnSpMk id="28" creationId="{0DA3A8E3-C888-89C8-739E-12944C6AC5FE}"/>
          </ac:cxnSpMkLst>
        </pc:cxnChg>
        <pc:cxnChg chg="mod">
          <ac:chgData name="DeHart, Stephanie" userId="69486e51-f5a3-47fa-a1e8-d600d3da159f" providerId="ADAL" clId="{B3E8A6BF-43D4-4F51-B433-20FAE076ACC9}" dt="2025-06-02T00:45:51.464" v="748" actId="1582"/>
          <ac:cxnSpMkLst>
            <pc:docMk/>
            <pc:sldMk cId="0" sldId="311"/>
            <ac:cxnSpMk id="1265" creationId="{00000000-0000-0000-0000-000000000000}"/>
          </ac:cxnSpMkLst>
        </pc:cxnChg>
        <pc:cxnChg chg="mod">
          <ac:chgData name="DeHart, Stephanie" userId="69486e51-f5a3-47fa-a1e8-d600d3da159f" providerId="ADAL" clId="{B3E8A6BF-43D4-4F51-B433-20FAE076ACC9}" dt="2025-06-02T00:45:51.464" v="748" actId="1582"/>
          <ac:cxnSpMkLst>
            <pc:docMk/>
            <pc:sldMk cId="0" sldId="311"/>
            <ac:cxnSpMk id="1270" creationId="{00000000-0000-0000-0000-000000000000}"/>
          </ac:cxnSpMkLst>
        </pc:cxnChg>
        <pc:cxnChg chg="mod">
          <ac:chgData name="DeHart, Stephanie" userId="69486e51-f5a3-47fa-a1e8-d600d3da159f" providerId="ADAL" clId="{B3E8A6BF-43D4-4F51-B433-20FAE076ACC9}" dt="2025-06-02T00:45:51.464" v="748" actId="1582"/>
          <ac:cxnSpMkLst>
            <pc:docMk/>
            <pc:sldMk cId="0" sldId="311"/>
            <ac:cxnSpMk id="1273" creationId="{00000000-0000-0000-0000-000000000000}"/>
          </ac:cxnSpMkLst>
        </pc:cxnChg>
        <pc:cxnChg chg="mod">
          <ac:chgData name="DeHart, Stephanie" userId="69486e51-f5a3-47fa-a1e8-d600d3da159f" providerId="ADAL" clId="{B3E8A6BF-43D4-4F51-B433-20FAE076ACC9}" dt="2025-06-02T00:45:51.464" v="748" actId="1582"/>
          <ac:cxnSpMkLst>
            <pc:docMk/>
            <pc:sldMk cId="0" sldId="311"/>
            <ac:cxnSpMk id="1275" creationId="{00000000-0000-0000-0000-000000000000}"/>
          </ac:cxnSpMkLst>
        </pc:cxnChg>
      </pc:sldChg>
      <pc:sldChg chg="modSp mod">
        <pc:chgData name="DeHart, Stephanie" userId="69486e51-f5a3-47fa-a1e8-d600d3da159f" providerId="ADAL" clId="{B3E8A6BF-43D4-4F51-B433-20FAE076ACC9}" dt="2025-06-02T01:05:24.771" v="1186" actId="20577"/>
        <pc:sldMkLst>
          <pc:docMk/>
          <pc:sldMk cId="0" sldId="313"/>
        </pc:sldMkLst>
        <pc:spChg chg="mod">
          <ac:chgData name="DeHart, Stephanie" userId="69486e51-f5a3-47fa-a1e8-d600d3da159f" providerId="ADAL" clId="{B3E8A6BF-43D4-4F51-B433-20FAE076ACC9}" dt="2025-06-02T01:05:24.771" v="1186" actId="20577"/>
          <ac:spMkLst>
            <pc:docMk/>
            <pc:sldMk cId="0" sldId="313"/>
            <ac:spMk id="1288" creationId="{00000000-0000-0000-0000-000000000000}"/>
          </ac:spMkLst>
        </pc:spChg>
      </pc:sldChg>
      <pc:sldChg chg="modSp mod">
        <pc:chgData name="DeHart, Stephanie" userId="69486e51-f5a3-47fa-a1e8-d600d3da159f" providerId="ADAL" clId="{B3E8A6BF-43D4-4F51-B433-20FAE076ACC9}" dt="2025-06-02T01:20:46.832" v="1239" actId="113"/>
        <pc:sldMkLst>
          <pc:docMk/>
          <pc:sldMk cId="0" sldId="315"/>
        </pc:sldMkLst>
        <pc:spChg chg="mod">
          <ac:chgData name="DeHart, Stephanie" userId="69486e51-f5a3-47fa-a1e8-d600d3da159f" providerId="ADAL" clId="{B3E8A6BF-43D4-4F51-B433-20FAE076ACC9}" dt="2025-06-02T01:20:44.796" v="1238" actId="113"/>
          <ac:spMkLst>
            <pc:docMk/>
            <pc:sldMk cId="0" sldId="315"/>
            <ac:spMk id="1363" creationId="{00000000-0000-0000-0000-000000000000}"/>
          </ac:spMkLst>
        </pc:spChg>
        <pc:spChg chg="mod">
          <ac:chgData name="DeHart, Stephanie" userId="69486e51-f5a3-47fa-a1e8-d600d3da159f" providerId="ADAL" clId="{B3E8A6BF-43D4-4F51-B433-20FAE076ACC9}" dt="2025-06-02T01:20:46.832" v="1239" actId="113"/>
          <ac:spMkLst>
            <pc:docMk/>
            <pc:sldMk cId="0" sldId="315"/>
            <ac:spMk id="1365" creationId="{00000000-0000-0000-0000-000000000000}"/>
          </ac:spMkLst>
        </pc:spChg>
        <pc:graphicFrameChg chg="modGraphic">
          <ac:chgData name="DeHart, Stephanie" userId="69486e51-f5a3-47fa-a1e8-d600d3da159f" providerId="ADAL" clId="{B3E8A6BF-43D4-4F51-B433-20FAE076ACC9}" dt="2025-06-02T01:20:40.701" v="1237" actId="207"/>
          <ac:graphicFrameMkLst>
            <pc:docMk/>
            <pc:sldMk cId="0" sldId="315"/>
            <ac:graphicFrameMk id="1367" creationId="{00000000-0000-0000-0000-000000000000}"/>
          </ac:graphicFrameMkLst>
        </pc:graphicFrameChg>
        <pc:graphicFrameChg chg="modGraphic">
          <ac:chgData name="DeHart, Stephanie" userId="69486e51-f5a3-47fa-a1e8-d600d3da159f" providerId="ADAL" clId="{B3E8A6BF-43D4-4F51-B433-20FAE076ACC9}" dt="2025-06-02T01:20:39.693" v="1235" actId="207"/>
          <ac:graphicFrameMkLst>
            <pc:docMk/>
            <pc:sldMk cId="0" sldId="315"/>
            <ac:graphicFrameMk id="1368" creationId="{00000000-0000-0000-0000-000000000000}"/>
          </ac:graphicFrameMkLst>
        </pc:graphicFrameChg>
      </pc:sldChg>
      <pc:sldChg chg="addSp delSp modSp mod modNotesTx">
        <pc:chgData name="DeHart, Stephanie" userId="69486e51-f5a3-47fa-a1e8-d600d3da159f" providerId="ADAL" clId="{B3E8A6BF-43D4-4F51-B433-20FAE076ACC9}" dt="2025-06-02T01:27:42.464" v="1504" actId="20577"/>
        <pc:sldMkLst>
          <pc:docMk/>
          <pc:sldMk cId="0" sldId="316"/>
        </pc:sldMkLst>
        <pc:spChg chg="add mod">
          <ac:chgData name="DeHart, Stephanie" userId="69486e51-f5a3-47fa-a1e8-d600d3da159f" providerId="ADAL" clId="{B3E8A6BF-43D4-4F51-B433-20FAE076ACC9}" dt="2025-06-02T01:26:08.407" v="1492" actId="1035"/>
          <ac:spMkLst>
            <pc:docMk/>
            <pc:sldMk cId="0" sldId="316"/>
            <ac:spMk id="10" creationId="{6DC29407-766F-434E-A0D5-FA5585B3137E}"/>
          </ac:spMkLst>
        </pc:spChg>
        <pc:spChg chg="del mod">
          <ac:chgData name="DeHart, Stephanie" userId="69486e51-f5a3-47fa-a1e8-d600d3da159f" providerId="ADAL" clId="{B3E8A6BF-43D4-4F51-B433-20FAE076ACC9}" dt="2025-06-02T01:25:15.015" v="1446" actId="478"/>
          <ac:spMkLst>
            <pc:docMk/>
            <pc:sldMk cId="0" sldId="316"/>
            <ac:spMk id="1392" creationId="{00000000-0000-0000-0000-000000000000}"/>
          </ac:spMkLst>
        </pc:spChg>
        <pc:spChg chg="del mod">
          <ac:chgData name="DeHart, Stephanie" userId="69486e51-f5a3-47fa-a1e8-d600d3da159f" providerId="ADAL" clId="{B3E8A6BF-43D4-4F51-B433-20FAE076ACC9}" dt="2025-06-02T01:25:16.772" v="1447" actId="478"/>
          <ac:spMkLst>
            <pc:docMk/>
            <pc:sldMk cId="0" sldId="316"/>
            <ac:spMk id="1393" creationId="{00000000-0000-0000-0000-000000000000}"/>
          </ac:spMkLst>
        </pc:spChg>
        <pc:graphicFrameChg chg="mod modGraphic">
          <ac:chgData name="DeHart, Stephanie" userId="69486e51-f5a3-47fa-a1e8-d600d3da159f" providerId="ADAL" clId="{B3E8A6BF-43D4-4F51-B433-20FAE076ACC9}" dt="2025-06-02T01:25:37.453" v="1479" actId="1036"/>
          <ac:graphicFrameMkLst>
            <pc:docMk/>
            <pc:sldMk cId="0" sldId="316"/>
            <ac:graphicFrameMk id="1391" creationId="{00000000-0000-0000-0000-000000000000}"/>
          </ac:graphicFrameMkLst>
        </pc:graphicFrameChg>
        <pc:graphicFrameChg chg="del modGraphic">
          <ac:chgData name="DeHart, Stephanie" userId="69486e51-f5a3-47fa-a1e8-d600d3da159f" providerId="ADAL" clId="{B3E8A6BF-43D4-4F51-B433-20FAE076ACC9}" dt="2025-06-02T01:22:17.759" v="1316" actId="478"/>
          <ac:graphicFrameMkLst>
            <pc:docMk/>
            <pc:sldMk cId="0" sldId="316"/>
            <ac:graphicFrameMk id="1394" creationId="{00000000-0000-0000-0000-000000000000}"/>
          </ac:graphicFrameMkLst>
        </pc:graphicFrameChg>
        <pc:picChg chg="add mod">
          <ac:chgData name="DeHart, Stephanie" userId="69486e51-f5a3-47fa-a1e8-d600d3da159f" providerId="ADAL" clId="{B3E8A6BF-43D4-4F51-B433-20FAE076ACC9}" dt="2025-06-02T01:26:11.944" v="1499" actId="1035"/>
          <ac:picMkLst>
            <pc:docMk/>
            <pc:sldMk cId="0" sldId="316"/>
            <ac:picMk id="9" creationId="{83A6F2C0-1F74-4D85-9CCF-22017ACE3C54}"/>
          </ac:picMkLst>
        </pc:picChg>
      </pc:sldChg>
      <pc:sldChg chg="modSp mod">
        <pc:chgData name="DeHart, Stephanie" userId="69486e51-f5a3-47fa-a1e8-d600d3da159f" providerId="ADAL" clId="{B3E8A6BF-43D4-4F51-B433-20FAE076ACC9}" dt="2025-06-02T02:15:56.821" v="2956" actId="20577"/>
        <pc:sldMkLst>
          <pc:docMk/>
          <pc:sldMk cId="0" sldId="318"/>
        </pc:sldMkLst>
        <pc:spChg chg="mod">
          <ac:chgData name="DeHart, Stephanie" userId="69486e51-f5a3-47fa-a1e8-d600d3da159f" providerId="ADAL" clId="{B3E8A6BF-43D4-4F51-B433-20FAE076ACC9}" dt="2025-06-02T02:15:56.821" v="2956" actId="20577"/>
          <ac:spMkLst>
            <pc:docMk/>
            <pc:sldMk cId="0" sldId="318"/>
            <ac:spMk id="1407" creationId="{00000000-0000-0000-0000-000000000000}"/>
          </ac:spMkLst>
        </pc:spChg>
        <pc:spChg chg="mod">
          <ac:chgData name="DeHart, Stephanie" userId="69486e51-f5a3-47fa-a1e8-d600d3da159f" providerId="ADAL" clId="{B3E8A6BF-43D4-4F51-B433-20FAE076ACC9}" dt="2025-06-02T00:55:17.386" v="992" actId="1582"/>
          <ac:spMkLst>
            <pc:docMk/>
            <pc:sldMk cId="0" sldId="318"/>
            <ac:spMk id="1413" creationId="{00000000-0000-0000-0000-000000000000}"/>
          </ac:spMkLst>
        </pc:spChg>
        <pc:spChg chg="mod">
          <ac:chgData name="DeHart, Stephanie" userId="69486e51-f5a3-47fa-a1e8-d600d3da159f" providerId="ADAL" clId="{B3E8A6BF-43D4-4F51-B433-20FAE076ACC9}" dt="2025-06-02T00:55:17.386" v="992" actId="1582"/>
          <ac:spMkLst>
            <pc:docMk/>
            <pc:sldMk cId="0" sldId="318"/>
            <ac:spMk id="1421" creationId="{00000000-0000-0000-0000-000000000000}"/>
          </ac:spMkLst>
        </pc:spChg>
        <pc:cxnChg chg="mod">
          <ac:chgData name="DeHart, Stephanie" userId="69486e51-f5a3-47fa-a1e8-d600d3da159f" providerId="ADAL" clId="{B3E8A6BF-43D4-4F51-B433-20FAE076ACC9}" dt="2025-06-02T00:55:17.386" v="992" actId="1582"/>
          <ac:cxnSpMkLst>
            <pc:docMk/>
            <pc:sldMk cId="0" sldId="318"/>
            <ac:cxnSpMk id="1412" creationId="{00000000-0000-0000-0000-000000000000}"/>
          </ac:cxnSpMkLst>
        </pc:cxnChg>
        <pc:cxnChg chg="mod">
          <ac:chgData name="DeHart, Stephanie" userId="69486e51-f5a3-47fa-a1e8-d600d3da159f" providerId="ADAL" clId="{B3E8A6BF-43D4-4F51-B433-20FAE076ACC9}" dt="2025-06-02T00:55:17.386" v="992" actId="1582"/>
          <ac:cxnSpMkLst>
            <pc:docMk/>
            <pc:sldMk cId="0" sldId="318"/>
            <ac:cxnSpMk id="1415" creationId="{00000000-0000-0000-0000-000000000000}"/>
          </ac:cxnSpMkLst>
        </pc:cxnChg>
        <pc:cxnChg chg="mod">
          <ac:chgData name="DeHart, Stephanie" userId="69486e51-f5a3-47fa-a1e8-d600d3da159f" providerId="ADAL" clId="{B3E8A6BF-43D4-4F51-B433-20FAE076ACC9}" dt="2025-06-02T00:55:17.386" v="992" actId="1582"/>
          <ac:cxnSpMkLst>
            <pc:docMk/>
            <pc:sldMk cId="0" sldId="318"/>
            <ac:cxnSpMk id="1417" creationId="{00000000-0000-0000-0000-000000000000}"/>
          </ac:cxnSpMkLst>
        </pc:cxnChg>
        <pc:cxnChg chg="mod">
          <ac:chgData name="DeHart, Stephanie" userId="69486e51-f5a3-47fa-a1e8-d600d3da159f" providerId="ADAL" clId="{B3E8A6BF-43D4-4F51-B433-20FAE076ACC9}" dt="2025-06-02T00:55:17.386" v="992" actId="1582"/>
          <ac:cxnSpMkLst>
            <pc:docMk/>
            <pc:sldMk cId="0" sldId="318"/>
            <ac:cxnSpMk id="1420" creationId="{00000000-0000-0000-0000-000000000000}"/>
          </ac:cxnSpMkLst>
        </pc:cxnChg>
        <pc:cxnChg chg="mod">
          <ac:chgData name="DeHart, Stephanie" userId="69486e51-f5a3-47fa-a1e8-d600d3da159f" providerId="ADAL" clId="{B3E8A6BF-43D4-4F51-B433-20FAE076ACC9}" dt="2025-06-02T00:55:17.386" v="992" actId="1582"/>
          <ac:cxnSpMkLst>
            <pc:docMk/>
            <pc:sldMk cId="0" sldId="318"/>
            <ac:cxnSpMk id="1423" creationId="{00000000-0000-0000-0000-000000000000}"/>
          </ac:cxnSpMkLst>
        </pc:cxnChg>
      </pc:sldChg>
      <pc:sldChg chg="modSp mod">
        <pc:chgData name="DeHart, Stephanie" userId="69486e51-f5a3-47fa-a1e8-d600d3da159f" providerId="ADAL" clId="{B3E8A6BF-43D4-4F51-B433-20FAE076ACC9}" dt="2025-06-02T02:14:56.676" v="2886" actId="20577"/>
        <pc:sldMkLst>
          <pc:docMk/>
          <pc:sldMk cId="0" sldId="320"/>
        </pc:sldMkLst>
        <pc:spChg chg="mod">
          <ac:chgData name="DeHart, Stephanie" userId="69486e51-f5a3-47fa-a1e8-d600d3da159f" providerId="ADAL" clId="{B3E8A6BF-43D4-4F51-B433-20FAE076ACC9}" dt="2025-06-02T02:14:56.676" v="2886" actId="20577"/>
          <ac:spMkLst>
            <pc:docMk/>
            <pc:sldMk cId="0" sldId="320"/>
            <ac:spMk id="3" creationId="{BA8DABDA-279A-4D36-BCC0-7A9DC6D376F9}"/>
          </ac:spMkLst>
        </pc:spChg>
        <pc:cxnChg chg="mod">
          <ac:chgData name="DeHart, Stephanie" userId="69486e51-f5a3-47fa-a1e8-d600d3da159f" providerId="ADAL" clId="{B3E8A6BF-43D4-4F51-B433-20FAE076ACC9}" dt="2025-06-02T00:55:25.297" v="993" actId="1582"/>
          <ac:cxnSpMkLst>
            <pc:docMk/>
            <pc:sldMk cId="0" sldId="320"/>
            <ac:cxnSpMk id="22" creationId="{9606A8F6-4729-6F74-1CD6-7862C82FABDF}"/>
          </ac:cxnSpMkLst>
        </pc:cxnChg>
        <pc:cxnChg chg="mod">
          <ac:chgData name="DeHart, Stephanie" userId="69486e51-f5a3-47fa-a1e8-d600d3da159f" providerId="ADAL" clId="{B3E8A6BF-43D4-4F51-B433-20FAE076ACC9}" dt="2025-06-02T00:55:25.297" v="993" actId="1582"/>
          <ac:cxnSpMkLst>
            <pc:docMk/>
            <pc:sldMk cId="0" sldId="320"/>
            <ac:cxnSpMk id="1450" creationId="{00000000-0000-0000-0000-000000000000}"/>
          </ac:cxnSpMkLst>
        </pc:cxnChg>
        <pc:cxnChg chg="mod">
          <ac:chgData name="DeHart, Stephanie" userId="69486e51-f5a3-47fa-a1e8-d600d3da159f" providerId="ADAL" clId="{B3E8A6BF-43D4-4F51-B433-20FAE076ACC9}" dt="2025-06-02T00:55:25.297" v="993" actId="1582"/>
          <ac:cxnSpMkLst>
            <pc:docMk/>
            <pc:sldMk cId="0" sldId="320"/>
            <ac:cxnSpMk id="1452" creationId="{00000000-0000-0000-0000-000000000000}"/>
          </ac:cxnSpMkLst>
        </pc:cxnChg>
        <pc:cxnChg chg="mod">
          <ac:chgData name="DeHart, Stephanie" userId="69486e51-f5a3-47fa-a1e8-d600d3da159f" providerId="ADAL" clId="{B3E8A6BF-43D4-4F51-B433-20FAE076ACC9}" dt="2025-06-02T00:55:25.297" v="993" actId="1582"/>
          <ac:cxnSpMkLst>
            <pc:docMk/>
            <pc:sldMk cId="0" sldId="320"/>
            <ac:cxnSpMk id="1455" creationId="{00000000-0000-0000-0000-000000000000}"/>
          </ac:cxnSpMkLst>
        </pc:cxnChg>
        <pc:cxnChg chg="mod">
          <ac:chgData name="DeHart, Stephanie" userId="69486e51-f5a3-47fa-a1e8-d600d3da159f" providerId="ADAL" clId="{B3E8A6BF-43D4-4F51-B433-20FAE076ACC9}" dt="2025-06-02T00:55:25.297" v="993" actId="1582"/>
          <ac:cxnSpMkLst>
            <pc:docMk/>
            <pc:sldMk cId="0" sldId="320"/>
            <ac:cxnSpMk id="1457" creationId="{00000000-0000-0000-0000-000000000000}"/>
          </ac:cxnSpMkLst>
        </pc:cxnChg>
      </pc:sldChg>
      <pc:sldChg chg="modSp mod">
        <pc:chgData name="DeHart, Stephanie" userId="69486e51-f5a3-47fa-a1e8-d600d3da159f" providerId="ADAL" clId="{B3E8A6BF-43D4-4F51-B433-20FAE076ACC9}" dt="2025-06-02T02:15:14.828" v="2915" actId="20577"/>
        <pc:sldMkLst>
          <pc:docMk/>
          <pc:sldMk cId="0" sldId="321"/>
        </pc:sldMkLst>
        <pc:spChg chg="mod">
          <ac:chgData name="DeHart, Stephanie" userId="69486e51-f5a3-47fa-a1e8-d600d3da159f" providerId="ADAL" clId="{B3E8A6BF-43D4-4F51-B433-20FAE076ACC9}" dt="2025-06-02T02:15:14.828" v="2915" actId="20577"/>
          <ac:spMkLst>
            <pc:docMk/>
            <pc:sldMk cId="0" sldId="321"/>
            <ac:spMk id="8" creationId="{7C14F664-AF7F-B2FB-F465-77010626A380}"/>
          </ac:spMkLst>
        </pc:spChg>
        <pc:cxnChg chg="mod">
          <ac:chgData name="DeHart, Stephanie" userId="69486e51-f5a3-47fa-a1e8-d600d3da159f" providerId="ADAL" clId="{B3E8A6BF-43D4-4F51-B433-20FAE076ACC9}" dt="2025-06-02T00:55:35.536" v="994" actId="1582"/>
          <ac:cxnSpMkLst>
            <pc:docMk/>
            <pc:sldMk cId="0" sldId="321"/>
            <ac:cxnSpMk id="1467" creationId="{00000000-0000-0000-0000-000000000000}"/>
          </ac:cxnSpMkLst>
        </pc:cxnChg>
        <pc:cxnChg chg="mod">
          <ac:chgData name="DeHart, Stephanie" userId="69486e51-f5a3-47fa-a1e8-d600d3da159f" providerId="ADAL" clId="{B3E8A6BF-43D4-4F51-B433-20FAE076ACC9}" dt="2025-06-02T00:55:35.536" v="994" actId="1582"/>
          <ac:cxnSpMkLst>
            <pc:docMk/>
            <pc:sldMk cId="0" sldId="321"/>
            <ac:cxnSpMk id="1470" creationId="{00000000-0000-0000-0000-000000000000}"/>
          </ac:cxnSpMkLst>
        </pc:cxnChg>
        <pc:cxnChg chg="mod">
          <ac:chgData name="DeHart, Stephanie" userId="69486e51-f5a3-47fa-a1e8-d600d3da159f" providerId="ADAL" clId="{B3E8A6BF-43D4-4F51-B433-20FAE076ACC9}" dt="2025-06-02T00:55:35.536" v="994" actId="1582"/>
          <ac:cxnSpMkLst>
            <pc:docMk/>
            <pc:sldMk cId="0" sldId="321"/>
            <ac:cxnSpMk id="1472" creationId="{00000000-0000-0000-0000-000000000000}"/>
          </ac:cxnSpMkLst>
        </pc:cxnChg>
      </pc:sldChg>
      <pc:sldChg chg="modSp mod">
        <pc:chgData name="DeHart, Stephanie" userId="69486e51-f5a3-47fa-a1e8-d600d3da159f" providerId="ADAL" clId="{B3E8A6BF-43D4-4F51-B433-20FAE076ACC9}" dt="2025-06-02T02:15:40.282" v="2939" actId="20577"/>
        <pc:sldMkLst>
          <pc:docMk/>
          <pc:sldMk cId="0" sldId="322"/>
        </pc:sldMkLst>
        <pc:spChg chg="mod">
          <ac:chgData name="DeHart, Stephanie" userId="69486e51-f5a3-47fa-a1e8-d600d3da159f" providerId="ADAL" clId="{B3E8A6BF-43D4-4F51-B433-20FAE076ACC9}" dt="2025-06-02T02:15:40.282" v="2939" actId="20577"/>
          <ac:spMkLst>
            <pc:docMk/>
            <pc:sldMk cId="0" sldId="322"/>
            <ac:spMk id="8" creationId="{9636DF4D-CD19-FFAC-BF38-49CE42C6A9CB}"/>
          </ac:spMkLst>
        </pc:spChg>
        <pc:spChg chg="mod">
          <ac:chgData name="DeHart, Stephanie" userId="69486e51-f5a3-47fa-a1e8-d600d3da159f" providerId="ADAL" clId="{B3E8A6BF-43D4-4F51-B433-20FAE076ACC9}" dt="2025-06-02T00:58:37.767" v="1081" actId="113"/>
          <ac:spMkLst>
            <pc:docMk/>
            <pc:sldMk cId="0" sldId="322"/>
            <ac:spMk id="1481" creationId="{00000000-0000-0000-0000-000000000000}"/>
          </ac:spMkLst>
        </pc:spChg>
        <pc:spChg chg="mod">
          <ac:chgData name="DeHart, Stephanie" userId="69486e51-f5a3-47fa-a1e8-d600d3da159f" providerId="ADAL" clId="{B3E8A6BF-43D4-4F51-B433-20FAE076ACC9}" dt="2025-06-02T00:58:37.767" v="1081" actId="113"/>
          <ac:spMkLst>
            <pc:docMk/>
            <pc:sldMk cId="0" sldId="322"/>
            <ac:spMk id="1482" creationId="{00000000-0000-0000-0000-000000000000}"/>
          </ac:spMkLst>
        </pc:spChg>
        <pc:spChg chg="mod">
          <ac:chgData name="DeHart, Stephanie" userId="69486e51-f5a3-47fa-a1e8-d600d3da159f" providerId="ADAL" clId="{B3E8A6BF-43D4-4F51-B433-20FAE076ACC9}" dt="2025-06-02T00:58:37.767" v="1081" actId="113"/>
          <ac:spMkLst>
            <pc:docMk/>
            <pc:sldMk cId="0" sldId="322"/>
            <ac:spMk id="1483" creationId="{00000000-0000-0000-0000-000000000000}"/>
          </ac:spMkLst>
        </pc:spChg>
        <pc:spChg chg="mod">
          <ac:chgData name="DeHart, Stephanie" userId="69486e51-f5a3-47fa-a1e8-d600d3da159f" providerId="ADAL" clId="{B3E8A6BF-43D4-4F51-B433-20FAE076ACC9}" dt="2025-06-02T00:59:24.816" v="1091" actId="20577"/>
          <ac:spMkLst>
            <pc:docMk/>
            <pc:sldMk cId="0" sldId="322"/>
            <ac:spMk id="1484" creationId="{00000000-0000-0000-0000-000000000000}"/>
          </ac:spMkLst>
        </pc:spChg>
      </pc:sldChg>
      <pc:sldChg chg="addSp modSp mod">
        <pc:chgData name="DeHart, Stephanie" userId="69486e51-f5a3-47fa-a1e8-d600d3da159f" providerId="ADAL" clId="{B3E8A6BF-43D4-4F51-B433-20FAE076ACC9}" dt="2025-06-02T01:03:22.598" v="1167" actId="20577"/>
        <pc:sldMkLst>
          <pc:docMk/>
          <pc:sldMk cId="0" sldId="324"/>
        </pc:sldMkLst>
        <pc:graphicFrameChg chg="add mod modGraphic">
          <ac:chgData name="DeHart, Stephanie" userId="69486e51-f5a3-47fa-a1e8-d600d3da159f" providerId="ADAL" clId="{B3E8A6BF-43D4-4F51-B433-20FAE076ACC9}" dt="2025-06-02T01:03:22.598" v="1167" actId="20577"/>
          <ac:graphicFrameMkLst>
            <pc:docMk/>
            <pc:sldMk cId="0" sldId="324"/>
            <ac:graphicFrameMk id="6" creationId="{92205533-088F-46D2-BDC9-7CBDABEEC250}"/>
          </ac:graphicFrameMkLst>
        </pc:graphicFrameChg>
      </pc:sldChg>
      <pc:sldChg chg="del">
        <pc:chgData name="DeHart, Stephanie" userId="69486e51-f5a3-47fa-a1e8-d600d3da159f" providerId="ADAL" clId="{B3E8A6BF-43D4-4F51-B433-20FAE076ACC9}" dt="2025-06-02T00:15:43.006" v="206" actId="47"/>
        <pc:sldMkLst>
          <pc:docMk/>
          <pc:sldMk cId="1833519251" sldId="346"/>
        </pc:sldMkLst>
      </pc:sldChg>
      <pc:sldChg chg="modSp mod">
        <pc:chgData name="DeHart, Stephanie" userId="69486e51-f5a3-47fa-a1e8-d600d3da159f" providerId="ADAL" clId="{B3E8A6BF-43D4-4F51-B433-20FAE076ACC9}" dt="2025-06-01T23:47:37.924" v="203" actId="208"/>
        <pc:sldMkLst>
          <pc:docMk/>
          <pc:sldMk cId="2643515378" sldId="350"/>
        </pc:sldMkLst>
        <pc:spChg chg="mod">
          <ac:chgData name="DeHart, Stephanie" userId="69486e51-f5a3-47fa-a1e8-d600d3da159f" providerId="ADAL" clId="{B3E8A6BF-43D4-4F51-B433-20FAE076ACC9}" dt="2025-06-01T23:47:37.924" v="203" actId="208"/>
          <ac:spMkLst>
            <pc:docMk/>
            <pc:sldMk cId="2643515378" sldId="350"/>
            <ac:spMk id="3" creationId="{D1CFD232-1333-8EDE-5234-D1B30DFCE7A8}"/>
          </ac:spMkLst>
        </pc:spChg>
      </pc:sldChg>
      <pc:sldChg chg="addSp modSp modAnim">
        <pc:chgData name="DeHart, Stephanie" userId="69486e51-f5a3-47fa-a1e8-d600d3da159f" providerId="ADAL" clId="{B3E8A6BF-43D4-4F51-B433-20FAE076ACC9}" dt="2025-06-01T23:56:19.934" v="205"/>
        <pc:sldMkLst>
          <pc:docMk/>
          <pc:sldMk cId="294081192" sldId="357"/>
        </pc:sldMkLst>
        <pc:spChg chg="add mod">
          <ac:chgData name="DeHart, Stephanie" userId="69486e51-f5a3-47fa-a1e8-d600d3da159f" providerId="ADAL" clId="{B3E8A6BF-43D4-4F51-B433-20FAE076ACC9}" dt="2025-06-01T23:56:19.934" v="205"/>
          <ac:spMkLst>
            <pc:docMk/>
            <pc:sldMk cId="294081192" sldId="357"/>
            <ac:spMk id="9" creationId="{D187ADC3-F025-4DB4-9B35-DCD291FF3B8D}"/>
          </ac:spMkLst>
        </pc:spChg>
      </pc:sldChg>
      <pc:sldChg chg="modSp mod ord">
        <pc:chgData name="DeHart, Stephanie" userId="69486e51-f5a3-47fa-a1e8-d600d3da159f" providerId="ADAL" clId="{B3E8A6BF-43D4-4F51-B433-20FAE076ACC9}" dt="2025-06-02T00:20:38.071" v="219"/>
        <pc:sldMkLst>
          <pc:docMk/>
          <pc:sldMk cId="4022730010" sldId="361"/>
        </pc:sldMkLst>
        <pc:spChg chg="mod">
          <ac:chgData name="DeHart, Stephanie" userId="69486e51-f5a3-47fa-a1e8-d600d3da159f" providerId="ADAL" clId="{B3E8A6BF-43D4-4F51-B433-20FAE076ACC9}" dt="2025-06-02T00:20:38.071" v="219"/>
          <ac:spMkLst>
            <pc:docMk/>
            <pc:sldMk cId="4022730010" sldId="361"/>
            <ac:spMk id="2" creationId="{8BA6118D-F8B2-4820-BE85-35668FB27EAB}"/>
          </ac:spMkLst>
        </pc:spChg>
        <pc:spChg chg="mod">
          <ac:chgData name="DeHart, Stephanie" userId="69486e51-f5a3-47fa-a1e8-d600d3da159f" providerId="ADAL" clId="{B3E8A6BF-43D4-4F51-B433-20FAE076ACC9}" dt="2025-06-02T00:18:16.859" v="216" actId="20577"/>
          <ac:spMkLst>
            <pc:docMk/>
            <pc:sldMk cId="4022730010" sldId="361"/>
            <ac:spMk id="17" creationId="{36B3A281-1DBB-4756-996A-A46477F7B835}"/>
          </ac:spMkLst>
        </pc:spChg>
        <pc:spChg chg="mod">
          <ac:chgData name="DeHart, Stephanie" userId="69486e51-f5a3-47fa-a1e8-d600d3da159f" providerId="ADAL" clId="{B3E8A6BF-43D4-4F51-B433-20FAE076ACC9}" dt="2025-06-01T23:48:08.751" v="204" actId="208"/>
          <ac:spMkLst>
            <pc:docMk/>
            <pc:sldMk cId="4022730010" sldId="361"/>
            <ac:spMk id="19" creationId="{C3032136-A586-4B3D-91F1-31A57FE9FC7C}"/>
          </ac:spMkLst>
        </pc:spChg>
        <pc:spChg chg="mod">
          <ac:chgData name="DeHart, Stephanie" userId="69486e51-f5a3-47fa-a1e8-d600d3da159f" providerId="ADAL" clId="{B3E8A6BF-43D4-4F51-B433-20FAE076ACC9}" dt="2025-06-02T00:18:14.036" v="211" actId="113"/>
          <ac:spMkLst>
            <pc:docMk/>
            <pc:sldMk cId="4022730010" sldId="361"/>
            <ac:spMk id="20" creationId="{C73812E5-5F70-4B17-B273-7A50DBB05776}"/>
          </ac:spMkLst>
        </pc:spChg>
      </pc:sldChg>
      <pc:sldChg chg="modSp add del mod">
        <pc:chgData name="DeHart, Stephanie" userId="69486e51-f5a3-47fa-a1e8-d600d3da159f" providerId="ADAL" clId="{B3E8A6BF-43D4-4F51-B433-20FAE076ACC9}" dt="2025-06-02T00:16:29.321" v="210"/>
        <pc:sldMkLst>
          <pc:docMk/>
          <pc:sldMk cId="250194492" sldId="362"/>
        </pc:sldMkLst>
        <pc:spChg chg="mod">
          <ac:chgData name="DeHart, Stephanie" userId="69486e51-f5a3-47fa-a1e8-d600d3da159f" providerId="ADAL" clId="{B3E8A6BF-43D4-4F51-B433-20FAE076ACC9}" dt="2025-06-02T00:16:29.321" v="210"/>
          <ac:spMkLst>
            <pc:docMk/>
            <pc:sldMk cId="250194492" sldId="362"/>
            <ac:spMk id="4" creationId="{161A8946-FE03-41DE-87D0-8C8C80AE532E}"/>
          </ac:spMkLst>
        </pc:spChg>
      </pc:sldChg>
      <pc:sldChg chg="modSp mod">
        <pc:chgData name="DeHart, Stephanie" userId="69486e51-f5a3-47fa-a1e8-d600d3da159f" providerId="ADAL" clId="{B3E8A6BF-43D4-4F51-B433-20FAE076ACC9}" dt="2025-06-02T00:44:12.129" v="735" actId="1582"/>
        <pc:sldMkLst>
          <pc:docMk/>
          <pc:sldMk cId="3592305049" sldId="368"/>
        </pc:sldMkLst>
        <pc:spChg chg="mod">
          <ac:chgData name="DeHart, Stephanie" userId="69486e51-f5a3-47fa-a1e8-d600d3da159f" providerId="ADAL" clId="{B3E8A6BF-43D4-4F51-B433-20FAE076ACC9}" dt="2025-06-02T00:44:12.129" v="735" actId="1582"/>
          <ac:spMkLst>
            <pc:docMk/>
            <pc:sldMk cId="3592305049" sldId="368"/>
            <ac:spMk id="1199" creationId="{00000000-0000-0000-0000-000000000000}"/>
          </ac:spMkLst>
        </pc:spChg>
        <pc:spChg chg="mod">
          <ac:chgData name="DeHart, Stephanie" userId="69486e51-f5a3-47fa-a1e8-d600d3da159f" providerId="ADAL" clId="{B3E8A6BF-43D4-4F51-B433-20FAE076ACC9}" dt="2025-06-02T00:44:12.129" v="735" actId="1582"/>
          <ac:spMkLst>
            <pc:docMk/>
            <pc:sldMk cId="3592305049" sldId="368"/>
            <ac:spMk id="1204" creationId="{00000000-0000-0000-0000-000000000000}"/>
          </ac:spMkLst>
        </pc:spChg>
        <pc:cxnChg chg="mod">
          <ac:chgData name="DeHart, Stephanie" userId="69486e51-f5a3-47fa-a1e8-d600d3da159f" providerId="ADAL" clId="{B3E8A6BF-43D4-4F51-B433-20FAE076ACC9}" dt="2025-06-02T00:44:12.129" v="735" actId="1582"/>
          <ac:cxnSpMkLst>
            <pc:docMk/>
            <pc:sldMk cId="3592305049" sldId="368"/>
            <ac:cxnSpMk id="1198" creationId="{00000000-0000-0000-0000-000000000000}"/>
          </ac:cxnSpMkLst>
        </pc:cxnChg>
        <pc:cxnChg chg="mod">
          <ac:chgData name="DeHart, Stephanie" userId="69486e51-f5a3-47fa-a1e8-d600d3da159f" providerId="ADAL" clId="{B3E8A6BF-43D4-4F51-B433-20FAE076ACC9}" dt="2025-06-02T00:44:12.129" v="735" actId="1582"/>
          <ac:cxnSpMkLst>
            <pc:docMk/>
            <pc:sldMk cId="3592305049" sldId="368"/>
            <ac:cxnSpMk id="1202" creationId="{00000000-0000-0000-0000-000000000000}"/>
          </ac:cxnSpMkLst>
        </pc:cxnChg>
        <pc:cxnChg chg="mod">
          <ac:chgData name="DeHart, Stephanie" userId="69486e51-f5a3-47fa-a1e8-d600d3da159f" providerId="ADAL" clId="{B3E8A6BF-43D4-4F51-B433-20FAE076ACC9}" dt="2025-06-02T00:44:12.129" v="735" actId="1582"/>
          <ac:cxnSpMkLst>
            <pc:docMk/>
            <pc:sldMk cId="3592305049" sldId="368"/>
            <ac:cxnSpMk id="1205" creationId="{00000000-0000-0000-0000-000000000000}"/>
          </ac:cxnSpMkLst>
        </pc:cxnChg>
      </pc:sldChg>
      <pc:sldChg chg="addSp delSp modSp mod">
        <pc:chgData name="DeHart, Stephanie" userId="69486e51-f5a3-47fa-a1e8-d600d3da159f" providerId="ADAL" clId="{B3E8A6BF-43D4-4F51-B433-20FAE076ACC9}" dt="2025-06-02T01:03:52.740" v="1176" actId="1035"/>
        <pc:sldMkLst>
          <pc:docMk/>
          <pc:sldMk cId="3124270831" sldId="371"/>
        </pc:sldMkLst>
        <pc:spChg chg="mod">
          <ac:chgData name="DeHart, Stephanie" userId="69486e51-f5a3-47fa-a1e8-d600d3da159f" providerId="ADAL" clId="{B3E8A6BF-43D4-4F51-B433-20FAE076ACC9}" dt="2025-06-02T01:02:46.023" v="1157" actId="113"/>
          <ac:spMkLst>
            <pc:docMk/>
            <pc:sldMk cId="3124270831" sldId="371"/>
            <ac:spMk id="1481" creationId="{00000000-0000-0000-0000-000000000000}"/>
          </ac:spMkLst>
        </pc:spChg>
        <pc:spChg chg="mod">
          <ac:chgData name="DeHart, Stephanie" userId="69486e51-f5a3-47fa-a1e8-d600d3da159f" providerId="ADAL" clId="{B3E8A6BF-43D4-4F51-B433-20FAE076ACC9}" dt="2025-06-02T01:02:46.023" v="1157" actId="113"/>
          <ac:spMkLst>
            <pc:docMk/>
            <pc:sldMk cId="3124270831" sldId="371"/>
            <ac:spMk id="1482" creationId="{00000000-0000-0000-0000-000000000000}"/>
          </ac:spMkLst>
        </pc:spChg>
        <pc:spChg chg="mod">
          <ac:chgData name="DeHart, Stephanie" userId="69486e51-f5a3-47fa-a1e8-d600d3da159f" providerId="ADAL" clId="{B3E8A6BF-43D4-4F51-B433-20FAE076ACC9}" dt="2025-06-02T01:02:46.023" v="1157" actId="113"/>
          <ac:spMkLst>
            <pc:docMk/>
            <pc:sldMk cId="3124270831" sldId="371"/>
            <ac:spMk id="1483" creationId="{00000000-0000-0000-0000-000000000000}"/>
          </ac:spMkLst>
        </pc:spChg>
        <pc:spChg chg="mod">
          <ac:chgData name="DeHart, Stephanie" userId="69486e51-f5a3-47fa-a1e8-d600d3da159f" providerId="ADAL" clId="{B3E8A6BF-43D4-4F51-B433-20FAE076ACC9}" dt="2025-06-02T01:03:12.581" v="1164" actId="20577"/>
          <ac:spMkLst>
            <pc:docMk/>
            <pc:sldMk cId="3124270831" sldId="371"/>
            <ac:spMk id="1484" creationId="{00000000-0000-0000-0000-000000000000}"/>
          </ac:spMkLst>
        </pc:spChg>
        <pc:graphicFrameChg chg="add del mod">
          <ac:chgData name="DeHart, Stephanie" userId="69486e51-f5a3-47fa-a1e8-d600d3da159f" providerId="ADAL" clId="{B3E8A6BF-43D4-4F51-B433-20FAE076ACC9}" dt="2025-06-02T01:00:46.860" v="1131"/>
          <ac:graphicFrameMkLst>
            <pc:docMk/>
            <pc:sldMk cId="3124270831" sldId="371"/>
            <ac:graphicFrameMk id="2" creationId="{F0A7562C-3048-4298-935A-C9D5AEC72872}"/>
          </ac:graphicFrameMkLst>
        </pc:graphicFrameChg>
        <pc:picChg chg="add mod">
          <ac:chgData name="DeHart, Stephanie" userId="69486e51-f5a3-47fa-a1e8-d600d3da159f" providerId="ADAL" clId="{B3E8A6BF-43D4-4F51-B433-20FAE076ACC9}" dt="2025-06-02T01:01:22.513" v="1142" actId="1035"/>
          <ac:picMkLst>
            <pc:docMk/>
            <pc:sldMk cId="3124270831" sldId="371"/>
            <ac:picMk id="6" creationId="{87D71E8F-F5B0-4525-920E-B407D8EAB07C}"/>
          </ac:picMkLst>
        </pc:picChg>
        <pc:picChg chg="add mod">
          <ac:chgData name="DeHart, Stephanie" userId="69486e51-f5a3-47fa-a1e8-d600d3da159f" providerId="ADAL" clId="{B3E8A6BF-43D4-4F51-B433-20FAE076ACC9}" dt="2025-06-02T01:02:02.531" v="1147" actId="1076"/>
          <ac:picMkLst>
            <pc:docMk/>
            <pc:sldMk cId="3124270831" sldId="371"/>
            <ac:picMk id="9" creationId="{B1A9EA6E-E2A8-42AF-B411-CD35778F6FD7}"/>
          </ac:picMkLst>
        </pc:picChg>
        <pc:picChg chg="add mod">
          <ac:chgData name="DeHart, Stephanie" userId="69486e51-f5a3-47fa-a1e8-d600d3da159f" providerId="ADAL" clId="{B3E8A6BF-43D4-4F51-B433-20FAE076ACC9}" dt="2025-06-02T01:02:36.323" v="1156" actId="1035"/>
          <ac:picMkLst>
            <pc:docMk/>
            <pc:sldMk cId="3124270831" sldId="371"/>
            <ac:picMk id="11" creationId="{DC59224B-51AF-474B-888B-7F2102DFBFE4}"/>
          </ac:picMkLst>
        </pc:picChg>
        <pc:picChg chg="add mod">
          <ac:chgData name="DeHart, Stephanie" userId="69486e51-f5a3-47fa-a1e8-d600d3da159f" providerId="ADAL" clId="{B3E8A6BF-43D4-4F51-B433-20FAE076ACC9}" dt="2025-06-02T01:03:52.740" v="1176" actId="1035"/>
          <ac:picMkLst>
            <pc:docMk/>
            <pc:sldMk cId="3124270831" sldId="371"/>
            <ac:picMk id="15" creationId="{F6D8E433-AF6A-413B-9AAB-EB72689C3331}"/>
          </ac:picMkLst>
        </pc:picChg>
        <pc:picChg chg="del">
          <ac:chgData name="DeHart, Stephanie" userId="69486e51-f5a3-47fa-a1e8-d600d3da159f" providerId="ADAL" clId="{B3E8A6BF-43D4-4F51-B433-20FAE076ACC9}" dt="2025-06-02T01:00:40.997" v="1129" actId="478"/>
          <ac:picMkLst>
            <pc:docMk/>
            <pc:sldMk cId="3124270831" sldId="371"/>
            <ac:picMk id="1489" creationId="{00000000-0000-0000-0000-000000000000}"/>
          </ac:picMkLst>
        </pc:picChg>
        <pc:picChg chg="del">
          <ac:chgData name="DeHart, Stephanie" userId="69486e51-f5a3-47fa-a1e8-d600d3da159f" providerId="ADAL" clId="{B3E8A6BF-43D4-4F51-B433-20FAE076ACC9}" dt="2025-06-02T01:01:44.699" v="1143" actId="478"/>
          <ac:picMkLst>
            <pc:docMk/>
            <pc:sldMk cId="3124270831" sldId="371"/>
            <ac:picMk id="1490" creationId="{00000000-0000-0000-0000-000000000000}"/>
          </ac:picMkLst>
        </pc:picChg>
        <pc:picChg chg="del">
          <ac:chgData name="DeHart, Stephanie" userId="69486e51-f5a3-47fa-a1e8-d600d3da159f" providerId="ADAL" clId="{B3E8A6BF-43D4-4F51-B433-20FAE076ACC9}" dt="2025-06-02T01:03:28.015" v="1168" actId="478"/>
          <ac:picMkLst>
            <pc:docMk/>
            <pc:sldMk cId="3124270831" sldId="371"/>
            <ac:picMk id="1491" creationId="{00000000-0000-0000-0000-000000000000}"/>
          </ac:picMkLst>
        </pc:picChg>
        <pc:picChg chg="del">
          <ac:chgData name="DeHart, Stephanie" userId="69486e51-f5a3-47fa-a1e8-d600d3da159f" providerId="ADAL" clId="{B3E8A6BF-43D4-4F51-B433-20FAE076ACC9}" dt="2025-06-02T01:02:14.211" v="1148" actId="478"/>
          <ac:picMkLst>
            <pc:docMk/>
            <pc:sldMk cId="3124270831" sldId="371"/>
            <ac:picMk id="1492" creationId="{00000000-0000-0000-0000-000000000000}"/>
          </ac:picMkLst>
        </pc:picChg>
      </pc:sldChg>
      <pc:sldChg chg="ord">
        <pc:chgData name="DeHart, Stephanie" userId="69486e51-f5a3-47fa-a1e8-d600d3da159f" providerId="ADAL" clId="{B3E8A6BF-43D4-4F51-B433-20FAE076ACC9}" dt="2025-06-02T01:45:57.208" v="1979"/>
        <pc:sldMkLst>
          <pc:docMk/>
          <pc:sldMk cId="4016775092" sldId="376"/>
        </pc:sldMkLst>
      </pc:sldChg>
      <pc:sldChg chg="modSp mod">
        <pc:chgData name="DeHart, Stephanie" userId="69486e51-f5a3-47fa-a1e8-d600d3da159f" providerId="ADAL" clId="{B3E8A6BF-43D4-4F51-B433-20FAE076ACC9}" dt="2025-06-02T04:27:34.054" v="2993" actId="20577"/>
        <pc:sldMkLst>
          <pc:docMk/>
          <pc:sldMk cId="866121156" sldId="379"/>
        </pc:sldMkLst>
        <pc:spChg chg="mod">
          <ac:chgData name="DeHart, Stephanie" userId="69486e51-f5a3-47fa-a1e8-d600d3da159f" providerId="ADAL" clId="{B3E8A6BF-43D4-4F51-B433-20FAE076ACC9}" dt="2025-06-02T04:27:34.054" v="2993" actId="20577"/>
          <ac:spMkLst>
            <pc:docMk/>
            <pc:sldMk cId="866121156" sldId="379"/>
            <ac:spMk id="3" creationId="{53D71425-9D20-45A6-ABC4-C17DE14E72F5}"/>
          </ac:spMkLst>
        </pc:spChg>
      </pc:sldChg>
      <pc:sldChg chg="modAnim">
        <pc:chgData name="DeHart, Stephanie" userId="69486e51-f5a3-47fa-a1e8-d600d3da159f" providerId="ADAL" clId="{B3E8A6BF-43D4-4F51-B433-20FAE076ACC9}" dt="2025-06-01T23:44:23.191" v="0"/>
        <pc:sldMkLst>
          <pc:docMk/>
          <pc:sldMk cId="3245882719" sldId="380"/>
        </pc:sldMkLst>
      </pc:sldChg>
      <pc:sldChg chg="ord">
        <pc:chgData name="DeHart, Stephanie" userId="69486e51-f5a3-47fa-a1e8-d600d3da159f" providerId="ADAL" clId="{B3E8A6BF-43D4-4F51-B433-20FAE076ACC9}" dt="2025-06-02T14:18:55.475" v="2995"/>
        <pc:sldMkLst>
          <pc:docMk/>
          <pc:sldMk cId="952834780" sldId="401"/>
        </pc:sldMkLst>
      </pc:sldChg>
      <pc:sldChg chg="ord">
        <pc:chgData name="DeHart, Stephanie" userId="69486e51-f5a3-47fa-a1e8-d600d3da159f" providerId="ADAL" clId="{B3E8A6BF-43D4-4F51-B433-20FAE076ACC9}" dt="2025-06-02T01:45:59.176" v="1981"/>
        <pc:sldMkLst>
          <pc:docMk/>
          <pc:sldMk cId="2134881298" sldId="403"/>
        </pc:sldMkLst>
      </pc:sldChg>
      <pc:sldChg chg="modSp mod">
        <pc:chgData name="DeHart, Stephanie" userId="69486e51-f5a3-47fa-a1e8-d600d3da159f" providerId="ADAL" clId="{B3E8A6BF-43D4-4F51-B433-20FAE076ACC9}" dt="2025-06-02T02:17:39.977" v="2990" actId="20577"/>
        <pc:sldMkLst>
          <pc:docMk/>
          <pc:sldMk cId="4151075146" sldId="405"/>
        </pc:sldMkLst>
        <pc:spChg chg="mod">
          <ac:chgData name="DeHart, Stephanie" userId="69486e51-f5a3-47fa-a1e8-d600d3da159f" providerId="ADAL" clId="{B3E8A6BF-43D4-4F51-B433-20FAE076ACC9}" dt="2025-06-02T02:17:39.977" v="2990" actId="20577"/>
          <ac:spMkLst>
            <pc:docMk/>
            <pc:sldMk cId="4151075146" sldId="405"/>
            <ac:spMk id="3" creationId="{8799AD34-5501-488E-9B64-A6DDA9419DD8}"/>
          </ac:spMkLst>
        </pc:spChg>
      </pc:sldChg>
      <pc:sldChg chg="del">
        <pc:chgData name="DeHart, Stephanie" userId="69486e51-f5a3-47fa-a1e8-d600d3da159f" providerId="ADAL" clId="{B3E8A6BF-43D4-4F51-B433-20FAE076ACC9}" dt="2025-06-01T23:45:08.108" v="4" actId="47"/>
        <pc:sldMkLst>
          <pc:docMk/>
          <pc:sldMk cId="3029823682" sldId="407"/>
        </pc:sldMkLst>
      </pc:sldChg>
      <pc:sldChg chg="add ord modNotesTx">
        <pc:chgData name="DeHart, Stephanie" userId="69486e51-f5a3-47fa-a1e8-d600d3da159f" providerId="ADAL" clId="{B3E8A6BF-43D4-4F51-B433-20FAE076ACC9}" dt="2025-06-01T23:47:22.177" v="199" actId="313"/>
        <pc:sldMkLst>
          <pc:docMk/>
          <pc:sldMk cId="2227808367" sldId="409"/>
        </pc:sldMkLst>
      </pc:sldChg>
      <pc:sldChg chg="del">
        <pc:chgData name="DeHart, Stephanie" userId="69486e51-f5a3-47fa-a1e8-d600d3da159f" providerId="ADAL" clId="{B3E8A6BF-43D4-4F51-B433-20FAE076ACC9}" dt="2025-06-01T23:45:12.044" v="5" actId="47"/>
        <pc:sldMkLst>
          <pc:docMk/>
          <pc:sldMk cId="2401596339" sldId="409"/>
        </pc:sldMkLst>
      </pc:sldChg>
      <pc:sldChg chg="addSp modSp new del mod modClrScheme chgLayout">
        <pc:chgData name="DeHart, Stephanie" userId="69486e51-f5a3-47fa-a1e8-d600d3da159f" providerId="ADAL" clId="{B3E8A6BF-43D4-4F51-B433-20FAE076ACC9}" dt="2025-06-01T23:46:02.387" v="16" actId="47"/>
        <pc:sldMkLst>
          <pc:docMk/>
          <pc:sldMk cId="380385952" sldId="410"/>
        </pc:sldMkLst>
        <pc:spChg chg="add mod">
          <ac:chgData name="DeHart, Stephanie" userId="69486e51-f5a3-47fa-a1e8-d600d3da159f" providerId="ADAL" clId="{B3E8A6BF-43D4-4F51-B433-20FAE076ACC9}" dt="2025-06-01T23:45:04.504" v="2" actId="700"/>
          <ac:spMkLst>
            <pc:docMk/>
            <pc:sldMk cId="380385952" sldId="410"/>
            <ac:spMk id="2" creationId="{093BE6C1-60E4-4BF1-BF6E-AC33FED648B3}"/>
          </ac:spMkLst>
        </pc:spChg>
        <pc:spChg chg="add mod">
          <ac:chgData name="DeHart, Stephanie" userId="69486e51-f5a3-47fa-a1e8-d600d3da159f" providerId="ADAL" clId="{B3E8A6BF-43D4-4F51-B433-20FAE076ACC9}" dt="2025-06-01T23:45:05.639" v="3"/>
          <ac:spMkLst>
            <pc:docMk/>
            <pc:sldMk cId="380385952" sldId="410"/>
            <ac:spMk id="3" creationId="{D1B75D8C-DCE5-4AD4-8186-B34276429E70}"/>
          </ac:spMkLst>
        </pc:spChg>
      </pc:sldChg>
      <pc:sldChg chg="modSp add mod modNotesTx">
        <pc:chgData name="DeHart, Stephanie" userId="69486e51-f5a3-47fa-a1e8-d600d3da159f" providerId="ADAL" clId="{B3E8A6BF-43D4-4F51-B433-20FAE076ACC9}" dt="2025-06-02T14:19:03.958" v="3003" actId="20577"/>
        <pc:sldMkLst>
          <pc:docMk/>
          <pc:sldMk cId="832416024" sldId="423"/>
        </pc:sldMkLst>
        <pc:spChg chg="mod">
          <ac:chgData name="DeHart, Stephanie" userId="69486e51-f5a3-47fa-a1e8-d600d3da159f" providerId="ADAL" clId="{B3E8A6BF-43D4-4F51-B433-20FAE076ACC9}" dt="2025-06-02T00:16:26.518" v="209"/>
          <ac:spMkLst>
            <pc:docMk/>
            <pc:sldMk cId="832416024" sldId="423"/>
            <ac:spMk id="4" creationId="{A56AA749-62AE-4E6D-8E72-D49C259E05DF}"/>
          </ac:spMkLst>
        </pc:spChg>
      </pc:sldChg>
      <pc:sldChg chg="addSp modSp new mod">
        <pc:chgData name="DeHart, Stephanie" userId="69486e51-f5a3-47fa-a1e8-d600d3da159f" providerId="ADAL" clId="{B3E8A6BF-43D4-4F51-B433-20FAE076ACC9}" dt="2025-06-02T00:43:30.296" v="733" actId="14100"/>
        <pc:sldMkLst>
          <pc:docMk/>
          <pc:sldMk cId="3236627615" sldId="424"/>
        </pc:sldMkLst>
        <pc:spChg chg="mod">
          <ac:chgData name="DeHart, Stephanie" userId="69486e51-f5a3-47fa-a1e8-d600d3da159f" providerId="ADAL" clId="{B3E8A6BF-43D4-4F51-B433-20FAE076ACC9}" dt="2025-06-02T00:43:01.209" v="719" actId="404"/>
          <ac:spMkLst>
            <pc:docMk/>
            <pc:sldMk cId="3236627615" sldId="424"/>
            <ac:spMk id="2" creationId="{313241FB-37DC-4B26-94A5-57670BE6D209}"/>
          </ac:spMkLst>
        </pc:spChg>
        <pc:spChg chg="add mod">
          <ac:chgData name="DeHart, Stephanie" userId="69486e51-f5a3-47fa-a1e8-d600d3da159f" providerId="ADAL" clId="{B3E8A6BF-43D4-4F51-B433-20FAE076ACC9}" dt="2025-06-02T00:43:18.178" v="732" actId="1037"/>
          <ac:spMkLst>
            <pc:docMk/>
            <pc:sldMk cId="3236627615" sldId="424"/>
            <ac:spMk id="5" creationId="{D69F5D8E-A0C0-4AE6-A168-D8CCCBBE6105}"/>
          </ac:spMkLst>
        </pc:spChg>
        <pc:spChg chg="add mod">
          <ac:chgData name="DeHart, Stephanie" userId="69486e51-f5a3-47fa-a1e8-d600d3da159f" providerId="ADAL" clId="{B3E8A6BF-43D4-4F51-B433-20FAE076ACC9}" dt="2025-06-02T00:43:18.178" v="732" actId="1037"/>
          <ac:spMkLst>
            <pc:docMk/>
            <pc:sldMk cId="3236627615" sldId="424"/>
            <ac:spMk id="6" creationId="{7D86BE5F-DE00-4E17-96EC-419DC0A73C0D}"/>
          </ac:spMkLst>
        </pc:spChg>
        <pc:spChg chg="add mod">
          <ac:chgData name="DeHart, Stephanie" userId="69486e51-f5a3-47fa-a1e8-d600d3da159f" providerId="ADAL" clId="{B3E8A6BF-43D4-4F51-B433-20FAE076ACC9}" dt="2025-06-02T00:43:18.178" v="732" actId="1037"/>
          <ac:spMkLst>
            <pc:docMk/>
            <pc:sldMk cId="3236627615" sldId="424"/>
            <ac:spMk id="10" creationId="{C05B822B-5E00-4E8C-8620-6FCFD34EA0D3}"/>
          </ac:spMkLst>
        </pc:spChg>
        <pc:spChg chg="add mod">
          <ac:chgData name="DeHart, Stephanie" userId="69486e51-f5a3-47fa-a1e8-d600d3da159f" providerId="ADAL" clId="{B3E8A6BF-43D4-4F51-B433-20FAE076ACC9}" dt="2025-06-02T00:43:18.178" v="732" actId="1037"/>
          <ac:spMkLst>
            <pc:docMk/>
            <pc:sldMk cId="3236627615" sldId="424"/>
            <ac:spMk id="11" creationId="{80A5AAF3-4A34-404F-B000-CB64C1210324}"/>
          </ac:spMkLst>
        </pc:spChg>
        <pc:picChg chg="add mod">
          <ac:chgData name="DeHart, Stephanie" userId="69486e51-f5a3-47fa-a1e8-d600d3da159f" providerId="ADAL" clId="{B3E8A6BF-43D4-4F51-B433-20FAE076ACC9}" dt="2025-06-02T00:43:18.178" v="732" actId="1037"/>
          <ac:picMkLst>
            <pc:docMk/>
            <pc:sldMk cId="3236627615" sldId="424"/>
            <ac:picMk id="1026" creationId="{8EEE2ECD-AF20-49B0-87E8-3455050965BD}"/>
          </ac:picMkLst>
        </pc:picChg>
        <pc:cxnChg chg="add mod">
          <ac:chgData name="DeHart, Stephanie" userId="69486e51-f5a3-47fa-a1e8-d600d3da159f" providerId="ADAL" clId="{B3E8A6BF-43D4-4F51-B433-20FAE076ACC9}" dt="2025-06-02T00:43:18.178" v="732" actId="1037"/>
          <ac:cxnSpMkLst>
            <pc:docMk/>
            <pc:sldMk cId="3236627615" sldId="424"/>
            <ac:cxnSpMk id="8" creationId="{8A663DB5-C99E-4998-85A2-F4F594A62374}"/>
          </ac:cxnSpMkLst>
        </pc:cxnChg>
        <pc:cxnChg chg="add mod">
          <ac:chgData name="DeHart, Stephanie" userId="69486e51-f5a3-47fa-a1e8-d600d3da159f" providerId="ADAL" clId="{B3E8A6BF-43D4-4F51-B433-20FAE076ACC9}" dt="2025-06-02T00:43:30.296" v="733" actId="14100"/>
          <ac:cxnSpMkLst>
            <pc:docMk/>
            <pc:sldMk cId="3236627615" sldId="424"/>
            <ac:cxnSpMk id="13" creationId="{7C2C215A-2574-4AF1-B3E5-884FAE919C3C}"/>
          </ac:cxnSpMkLst>
        </pc:cxnChg>
      </pc:sldChg>
      <pc:sldChg chg="addSp modSp new del mod ord">
        <pc:chgData name="DeHart, Stephanie" userId="69486e51-f5a3-47fa-a1e8-d600d3da159f" providerId="ADAL" clId="{B3E8A6BF-43D4-4F51-B433-20FAE076ACC9}" dt="2025-06-02T00:57:24.131" v="1080" actId="47"/>
        <pc:sldMkLst>
          <pc:docMk/>
          <pc:sldMk cId="185632020" sldId="425"/>
        </pc:sldMkLst>
        <pc:spChg chg="mod">
          <ac:chgData name="DeHart, Stephanie" userId="69486e51-f5a3-47fa-a1e8-d600d3da159f" providerId="ADAL" clId="{B3E8A6BF-43D4-4F51-B433-20FAE076ACC9}" dt="2025-06-02T00:48:25.178" v="785" actId="20577"/>
          <ac:spMkLst>
            <pc:docMk/>
            <pc:sldMk cId="185632020" sldId="425"/>
            <ac:spMk id="2" creationId="{58F70BA6-169A-4C12-831A-9E1ABE5F7EFE}"/>
          </ac:spMkLst>
        </pc:spChg>
        <pc:graphicFrameChg chg="add mod modGraphic">
          <ac:chgData name="DeHart, Stephanie" userId="69486e51-f5a3-47fa-a1e8-d600d3da159f" providerId="ADAL" clId="{B3E8A6BF-43D4-4F51-B433-20FAE076ACC9}" dt="2025-06-02T00:54:03.059" v="991" actId="1035"/>
          <ac:graphicFrameMkLst>
            <pc:docMk/>
            <pc:sldMk cId="185632020" sldId="425"/>
            <ac:graphicFrameMk id="5" creationId="{08D11E65-D703-41B9-ACB8-CCEC97F9D399}"/>
          </ac:graphicFrameMkLst>
        </pc:graphicFrameChg>
      </pc:sldChg>
      <pc:sldChg chg="delSp modSp add mod modNotesTx">
        <pc:chgData name="DeHart, Stephanie" userId="69486e51-f5a3-47fa-a1e8-d600d3da159f" providerId="ADAL" clId="{B3E8A6BF-43D4-4F51-B433-20FAE076ACC9}" dt="2025-06-02T01:47:50.377" v="2102" actId="20577"/>
        <pc:sldMkLst>
          <pc:docMk/>
          <pc:sldMk cId="558387073" sldId="425"/>
        </pc:sldMkLst>
        <pc:spChg chg="mod">
          <ac:chgData name="DeHart, Stephanie" userId="69486e51-f5a3-47fa-a1e8-d600d3da159f" providerId="ADAL" clId="{B3E8A6BF-43D4-4F51-B433-20FAE076ACC9}" dt="2025-06-02T01:47:18.226" v="2041" actId="20577"/>
          <ac:spMkLst>
            <pc:docMk/>
            <pc:sldMk cId="558387073" sldId="425"/>
            <ac:spMk id="1389" creationId="{00000000-0000-0000-0000-000000000000}"/>
          </ac:spMkLst>
        </pc:spChg>
        <pc:spChg chg="del">
          <ac:chgData name="DeHart, Stephanie" userId="69486e51-f5a3-47fa-a1e8-d600d3da159f" providerId="ADAL" clId="{B3E8A6BF-43D4-4F51-B433-20FAE076ACC9}" dt="2025-06-02T01:21:43.719" v="1305" actId="478"/>
          <ac:spMkLst>
            <pc:docMk/>
            <pc:sldMk cId="558387073" sldId="425"/>
            <ac:spMk id="1392" creationId="{00000000-0000-0000-0000-000000000000}"/>
          </ac:spMkLst>
        </pc:spChg>
        <pc:spChg chg="del">
          <ac:chgData name="DeHart, Stephanie" userId="69486e51-f5a3-47fa-a1e8-d600d3da159f" providerId="ADAL" clId="{B3E8A6BF-43D4-4F51-B433-20FAE076ACC9}" dt="2025-06-02T01:21:41.367" v="1304" actId="478"/>
          <ac:spMkLst>
            <pc:docMk/>
            <pc:sldMk cId="558387073" sldId="425"/>
            <ac:spMk id="1393" creationId="{00000000-0000-0000-0000-000000000000}"/>
          </ac:spMkLst>
        </pc:spChg>
        <pc:graphicFrameChg chg="del">
          <ac:chgData name="DeHart, Stephanie" userId="69486e51-f5a3-47fa-a1e8-d600d3da159f" providerId="ADAL" clId="{B3E8A6BF-43D4-4F51-B433-20FAE076ACC9}" dt="2025-06-02T01:21:38.393" v="1303" actId="478"/>
          <ac:graphicFrameMkLst>
            <pc:docMk/>
            <pc:sldMk cId="558387073" sldId="425"/>
            <ac:graphicFrameMk id="1391" creationId="{00000000-0000-0000-0000-000000000000}"/>
          </ac:graphicFrameMkLst>
        </pc:graphicFrameChg>
        <pc:graphicFrameChg chg="mod modGraphic">
          <ac:chgData name="DeHart, Stephanie" userId="69486e51-f5a3-47fa-a1e8-d600d3da159f" providerId="ADAL" clId="{B3E8A6BF-43D4-4F51-B433-20FAE076ACC9}" dt="2025-06-02T01:43:44.949" v="1977" actId="207"/>
          <ac:graphicFrameMkLst>
            <pc:docMk/>
            <pc:sldMk cId="558387073" sldId="425"/>
            <ac:graphicFrameMk id="1394" creationId="{00000000-0000-0000-0000-000000000000}"/>
          </ac:graphicFrameMkLst>
        </pc:graphicFrameChg>
      </pc:sldChg>
      <pc:sldChg chg="modSp new mod modNotesTx">
        <pc:chgData name="DeHart, Stephanie" userId="69486e51-f5a3-47fa-a1e8-d600d3da159f" providerId="ADAL" clId="{B3E8A6BF-43D4-4F51-B433-20FAE076ACC9}" dt="2025-06-02T01:59:35.045" v="2570" actId="14"/>
        <pc:sldMkLst>
          <pc:docMk/>
          <pc:sldMk cId="3580562012" sldId="426"/>
        </pc:sldMkLst>
        <pc:spChg chg="mod">
          <ac:chgData name="DeHart, Stephanie" userId="69486e51-f5a3-47fa-a1e8-d600d3da159f" providerId="ADAL" clId="{B3E8A6BF-43D4-4F51-B433-20FAE076ACC9}" dt="2025-06-02T01:49:48.328" v="2131" actId="20577"/>
          <ac:spMkLst>
            <pc:docMk/>
            <pc:sldMk cId="3580562012" sldId="426"/>
            <ac:spMk id="2" creationId="{3E06F70F-F95C-49FD-B304-7CF02F32149C}"/>
          </ac:spMkLst>
        </pc:spChg>
        <pc:spChg chg="mod">
          <ac:chgData name="DeHart, Stephanie" userId="69486e51-f5a3-47fa-a1e8-d600d3da159f" providerId="ADAL" clId="{B3E8A6BF-43D4-4F51-B433-20FAE076ACC9}" dt="2025-06-02T01:57:45.229" v="2505" actId="207"/>
          <ac:spMkLst>
            <pc:docMk/>
            <pc:sldMk cId="3580562012" sldId="426"/>
            <ac:spMk id="3" creationId="{600A447F-6E9B-4582-AA67-2984D2130124}"/>
          </ac:spMkLst>
        </pc:spChg>
      </pc:sldChg>
      <pc:sldChg chg="modSp new mod modNotesTx">
        <pc:chgData name="DeHart, Stephanie" userId="69486e51-f5a3-47fa-a1e8-d600d3da159f" providerId="ADAL" clId="{B3E8A6BF-43D4-4F51-B433-20FAE076ACC9}" dt="2025-06-02T02:07:27.206" v="2838" actId="255"/>
        <pc:sldMkLst>
          <pc:docMk/>
          <pc:sldMk cId="3376766107" sldId="427"/>
        </pc:sldMkLst>
        <pc:spChg chg="mod">
          <ac:chgData name="DeHart, Stephanie" userId="69486e51-f5a3-47fa-a1e8-d600d3da159f" providerId="ADAL" clId="{B3E8A6BF-43D4-4F51-B433-20FAE076ACC9}" dt="2025-06-02T02:00:10.516" v="2622" actId="20577"/>
          <ac:spMkLst>
            <pc:docMk/>
            <pc:sldMk cId="3376766107" sldId="427"/>
            <ac:spMk id="2" creationId="{61B4A465-CE7F-4CA2-85C2-FB610BF9F38A}"/>
          </ac:spMkLst>
        </pc:spChg>
        <pc:spChg chg="mod">
          <ac:chgData name="DeHart, Stephanie" userId="69486e51-f5a3-47fa-a1e8-d600d3da159f" providerId="ADAL" clId="{B3E8A6BF-43D4-4F51-B433-20FAE076ACC9}" dt="2025-06-02T02:07:27.206" v="2838" actId="255"/>
          <ac:spMkLst>
            <pc:docMk/>
            <pc:sldMk cId="3376766107" sldId="427"/>
            <ac:spMk id="3" creationId="{4D81F9F2-D71C-4778-BB3E-DF9D66B2B302}"/>
          </ac:spMkLst>
        </pc:spChg>
      </pc:sldChg>
      <pc:sldMasterChg chg="del delSldLayout">
        <pc:chgData name="DeHart, Stephanie" userId="69486e51-f5a3-47fa-a1e8-d600d3da159f" providerId="ADAL" clId="{B3E8A6BF-43D4-4F51-B433-20FAE076ACC9}" dt="2025-06-01T23:45:24.365" v="7" actId="2696"/>
        <pc:sldMasterMkLst>
          <pc:docMk/>
          <pc:sldMasterMk cId="2321650949" sldId="2147483666"/>
        </pc:sldMasterMkLst>
        <pc:sldLayoutChg chg="del">
          <pc:chgData name="DeHart, Stephanie" userId="69486e51-f5a3-47fa-a1e8-d600d3da159f" providerId="ADAL" clId="{B3E8A6BF-43D4-4F51-B433-20FAE076ACC9}" dt="2025-06-01T23:45:24.365" v="6" actId="2696"/>
          <pc:sldLayoutMkLst>
            <pc:docMk/>
            <pc:sldMasterMk cId="2321650949" sldId="2147483666"/>
            <pc:sldLayoutMk cId="3929947120" sldId="2147483673"/>
          </pc:sldLayoutMkLst>
        </pc:sldLayoutChg>
      </pc:sldMasterChg>
      <pc:sldMasterChg chg="modSldLayout">
        <pc:chgData name="DeHart, Stephanie" userId="69486e51-f5a3-47fa-a1e8-d600d3da159f" providerId="ADAL" clId="{B3E8A6BF-43D4-4F51-B433-20FAE076ACC9}" dt="2025-06-02T04:27:30.827" v="2991" actId="21"/>
        <pc:sldMasterMkLst>
          <pc:docMk/>
          <pc:sldMasterMk cId="3371769555" sldId="2147483725"/>
        </pc:sldMasterMkLst>
        <pc:sldLayoutChg chg="modSp mod">
          <pc:chgData name="DeHart, Stephanie" userId="69486e51-f5a3-47fa-a1e8-d600d3da159f" providerId="ADAL" clId="{B3E8A6BF-43D4-4F51-B433-20FAE076ACC9}" dt="2025-06-02T04:27:30.827" v="2991" actId="21"/>
          <pc:sldLayoutMkLst>
            <pc:docMk/>
            <pc:sldMasterMk cId="3371769555" sldId="2147483725"/>
            <pc:sldLayoutMk cId="782904440" sldId="2147483726"/>
          </pc:sldLayoutMkLst>
          <pc:spChg chg="mod">
            <ac:chgData name="DeHart, Stephanie" userId="69486e51-f5a3-47fa-a1e8-d600d3da159f" providerId="ADAL" clId="{B3E8A6BF-43D4-4F51-B433-20FAE076ACC9}" dt="2025-06-02T04:27:30.827" v="2991" actId="21"/>
            <ac:spMkLst>
              <pc:docMk/>
              <pc:sldMasterMk cId="3371769555" sldId="2147483725"/>
              <pc:sldLayoutMk cId="782904440" sldId="2147483726"/>
              <ac:spMk id="3" creationId="{9A164A3A-ED3D-4CA6-9F05-97E05496AB1D}"/>
            </ac:spMkLst>
          </pc:spChg>
        </pc:sldLayoutChg>
      </pc:sldMasterChg>
    </pc:docChg>
  </pc:docChgLst>
  <pc:docChgLst>
    <pc:chgData name="Barnett, Steven" userId="S::sdbarnett@vt.edu::19ce396c-0c62-4bba-978b-3fd16a624a9e" providerId="AD" clId="Web-{BB2FE091-A433-A459-2707-ED73C616A10A}"/>
    <pc:docChg chg="addSld delSld">
      <pc:chgData name="Barnett, Steven" userId="S::sdbarnett@vt.edu::19ce396c-0c62-4bba-978b-3fd16a624a9e" providerId="AD" clId="Web-{BB2FE091-A433-A459-2707-ED73C616A10A}" dt="2025-01-09T15:03:36.058" v="1"/>
      <pc:docMkLst>
        <pc:docMk/>
      </pc:docMkLst>
      <pc:sldChg chg="add del">
        <pc:chgData name="Barnett, Steven" userId="S::sdbarnett@vt.edu::19ce396c-0c62-4bba-978b-3fd16a624a9e" providerId="AD" clId="Web-{BB2FE091-A433-A459-2707-ED73C616A10A}" dt="2025-01-09T15:03:36.058" v="1"/>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028440" cy="351737"/>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809" y="1"/>
            <a:ext cx="4028440" cy="351737"/>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8664"/>
            <a:ext cx="4028440" cy="351736"/>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In the previous modules, we covered approaches for supervised learning with a continuous response. We are now going look at techniques for supervised learning with a discrete or categorical response</a:t>
            </a:r>
          </a:p>
        </p:txBody>
      </p:sp>
      <p:sp>
        <p:nvSpPr>
          <p:cNvPr id="4" name="Slide Number Placeholder 3"/>
          <p:cNvSpPr>
            <a:spLocks noGrp="1"/>
          </p:cNvSpPr>
          <p:nvPr>
            <p:ph type="sldNum" sz="quarter" idx="5"/>
          </p:nvPr>
        </p:nvSpPr>
        <p:spPr/>
        <p:txBody>
          <a:bodyPr/>
          <a:lstStyle/>
          <a:p>
            <a:fld id="{CE4E635B-CFEB-44A4-B187-80871970DC23}" type="slidenum">
              <a:rPr lang="en-US" smtClean="0"/>
              <a:t>4</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1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1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625" name="Google Shape;625;p18: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19: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19: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228600" marR="0" lvl="0" indent="0" algn="l" rtl="0">
              <a:lnSpc>
                <a:spcPct val="100000"/>
              </a:lnSpc>
              <a:spcBef>
                <a:spcPts val="0"/>
              </a:spcBef>
              <a:spcAft>
                <a:spcPts val="0"/>
              </a:spcAft>
              <a:buClr>
                <a:srgbClr val="000000"/>
              </a:buClr>
              <a:buSzPts val="1400"/>
              <a:buFontTx/>
              <a:buNone/>
            </a:pPr>
            <a:r>
              <a:rPr lang="en-US" sz="1200" b="0" i="0" u="none" strike="noStrike" cap="none" dirty="0">
                <a:solidFill>
                  <a:schemeClr val="dk1"/>
                </a:solidFill>
                <a:effectLst/>
                <a:latin typeface="Calibri"/>
                <a:ea typeface="Calibri"/>
                <a:cs typeface="Calibri"/>
                <a:sym typeface="Calibri"/>
              </a:rPr>
              <a:t>We CAN use linear regression, but we should not. </a:t>
            </a:r>
            <a:r>
              <a:rPr lang="en-US" sz="1200" b="0" i="0" u="none" strike="noStrike" cap="none" dirty="0">
                <a:solidFill>
                  <a:schemeClr val="dk1"/>
                </a:solidFill>
                <a:effectLst/>
                <a:latin typeface="Calibri"/>
                <a:cs typeface="Calibri"/>
                <a:sym typeface="Calibri"/>
              </a:rPr>
              <a:t>Instead, w</a:t>
            </a:r>
            <a:r>
              <a:rPr lang="en-US" sz="1200" b="0" i="0" u="none" strike="noStrike" cap="none" dirty="0">
                <a:solidFill>
                  <a:schemeClr val="dk1"/>
                </a:solidFill>
                <a:effectLst/>
                <a:latin typeface="Calibri"/>
                <a:ea typeface="Calibri"/>
                <a:cs typeface="Calibri"/>
                <a:sym typeface="Calibri"/>
              </a:rPr>
              <a:t>e'll use types of models in this module. Note that these models don't include linear regression. ​</a:t>
            </a:r>
          </a:p>
          <a:p>
            <a:pPr marL="457200" marR="0" lvl="0" indent="-228600" algn="l" rtl="0">
              <a:lnSpc>
                <a:spcPct val="100000"/>
              </a:lnSpc>
              <a:spcBef>
                <a:spcPts val="0"/>
              </a:spcBef>
              <a:spcAft>
                <a:spcPts val="0"/>
              </a:spcAft>
              <a:buClr>
                <a:srgbClr val="000000"/>
              </a:buClr>
              <a:buSzPts val="1400"/>
              <a:buFont typeface="Arial"/>
              <a:buNone/>
            </a:pPr>
            <a:endParaRPr lang="en-US"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653" name="Google Shape;653;p19: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21: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p21: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228600" marR="0" lvl="0" indent="0" algn="l" rtl="0">
              <a:lnSpc>
                <a:spcPct val="100000"/>
              </a:lnSpc>
              <a:spcBef>
                <a:spcPts val="0"/>
              </a:spcBef>
              <a:spcAft>
                <a:spcPts val="0"/>
              </a:spcAft>
              <a:buClr>
                <a:srgbClr val="000000"/>
              </a:buClr>
              <a:buSzPts val="1400"/>
              <a:buFont typeface="Arial" panose="020B0604020202020204" pitchFamily="34" charset="0"/>
              <a:buNone/>
            </a:pPr>
            <a:r>
              <a:rPr lang="en-US" dirty="0"/>
              <a:t>Now that you have adequate context for classification, let’s look at an example.  For revenue forecasting purposes, say we want to determine if a credit card holder is going to default on their payment based on their annual income and their monthly balance. Our response is whether a credit card holder is a defaulter or non-defaulter, which is a nominal variable.  Our predictors are annual income and monthly credit card balance, both numerical variables. </a:t>
            </a:r>
            <a:endParaRPr dirty="0"/>
          </a:p>
        </p:txBody>
      </p:sp>
      <p:sp>
        <p:nvSpPr>
          <p:cNvPr id="672" name="Google Shape;672;p21: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2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2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rtl="0" fontAlgn="base"/>
            <a:endParaRPr lang="en-US" sz="1200" b="0" i="0" u="none" strike="noStrike" cap="none" dirty="0">
              <a:solidFill>
                <a:schemeClr val="dk1"/>
              </a:solidFill>
              <a:effectLst/>
              <a:latin typeface="Calibri"/>
              <a:ea typeface="Calibri"/>
              <a:cs typeface="Calibri"/>
              <a:sym typeface="Calibri"/>
            </a:endParaRPr>
          </a:p>
        </p:txBody>
      </p:sp>
      <p:sp>
        <p:nvSpPr>
          <p:cNvPr id="681" name="Google Shape;681;p22: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2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23: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228600" indent="0" rtl="0" fontAlgn="base">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​Logistic regression is a technique that will help us predict the probability of an event.  In this case, we will predict the probability of default given the individual’s balance. It is critical that you understand how the “event” in logistic regression is defined, or in other words, is default considered an event or is non-default considered an event.  Confusion about event definition will lead to poor decisions based on the analysis.  Behind the scenes, we assign the event, defaulting, in this case the value of 1 and non-defaulters a 0.  The logistic model takes on an S-shaped curve that is constrained by 0 and 1 just like probabilities are.  For our data, lower balances are associated with a lower probability of default and higher balances are associated with a higher probability of default.</a:t>
            </a:r>
          </a:p>
          <a:p>
            <a:pPr marL="228600" indent="0" rtl="0" fontAlgn="base">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p:txBody>
      </p:sp>
      <p:sp>
        <p:nvSpPr>
          <p:cNvPr id="698" name="Google Shape;698;p23: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 in logistic regression refers to the logit function or the log odds. Let’s digress for a moment to discuss probability, odds, and log odds</a:t>
            </a:r>
          </a:p>
          <a:p>
            <a:r>
              <a:rPr lang="en-US" dirty="0"/>
              <a:t>Probabilities range from 0 to 1</a:t>
            </a:r>
          </a:p>
          <a:p>
            <a:r>
              <a:rPr lang="en-US" dirty="0"/>
              <a:t>Odds range from 0 to +infinity</a:t>
            </a:r>
          </a:p>
          <a:p>
            <a:r>
              <a:rPr lang="en-US" dirty="0"/>
              <a:t>Log odds range from –infinity to +infinity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05744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 in logistic regression refers to the logit function or the log odds. Let’s digress for a moment to discuss probability, odds, and log odds</a:t>
            </a:r>
          </a:p>
          <a:p>
            <a:r>
              <a:rPr lang="en-US" dirty="0"/>
              <a:t>Probabilities range from 0 to 1</a:t>
            </a:r>
          </a:p>
          <a:p>
            <a:r>
              <a:rPr lang="en-US" dirty="0"/>
              <a:t>Odds range from 0 to +infinity</a:t>
            </a:r>
          </a:p>
          <a:p>
            <a:r>
              <a:rPr lang="en-US" dirty="0"/>
              <a:t>Log odds range from –infinity to +infinity</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2234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 in logistic regression refers to the logit function or the log odds. Let’s digress for a moment to discuss probability, odds, and log odds</a:t>
            </a:r>
          </a:p>
          <a:p>
            <a:r>
              <a:rPr lang="en-US" dirty="0"/>
              <a:t>Probabilities range from 0 to 1</a:t>
            </a:r>
          </a:p>
          <a:p>
            <a:r>
              <a:rPr lang="en-US" dirty="0"/>
              <a:t>Odds range from 0 to +infinity</a:t>
            </a:r>
          </a:p>
          <a:p>
            <a:r>
              <a:rPr lang="en-US" dirty="0"/>
              <a:t>Log odds range from –infinity to +infinity</a:t>
            </a:r>
          </a:p>
          <a:p>
            <a:r>
              <a:rPr lang="en-US" dirty="0"/>
              <a:t>Taking the log adds symmetry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921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 in logistic regression refers to the logit function or the log odds. Let’s digress for a moment to discuss probability, odds, and log odds</a:t>
            </a:r>
          </a:p>
          <a:p>
            <a:r>
              <a:rPr lang="en-US" dirty="0"/>
              <a:t>Probabilities range from 0 to 1</a:t>
            </a:r>
          </a:p>
          <a:p>
            <a:r>
              <a:rPr lang="en-US" dirty="0"/>
              <a:t>Odds range from 0 to +infinity</a:t>
            </a:r>
          </a:p>
          <a:p>
            <a:r>
              <a:rPr lang="en-US" dirty="0"/>
              <a:t>Log odds range from –infinity to +infinity</a:t>
            </a:r>
          </a:p>
          <a:p>
            <a:r>
              <a:rPr lang="en-US" dirty="0"/>
              <a:t>Taking the log adds symmetry</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2230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2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23: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228600" indent="0" rtl="0" fontAlgn="base">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​Now back to logistic regression…</a:t>
            </a:r>
          </a:p>
          <a:p>
            <a:pPr marL="228600" indent="0" rtl="0" fontAlgn="base">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The logistic model takes on an S-shaped curve that is constrained by 0 and 1 just like probabilities are.  </a:t>
            </a:r>
          </a:p>
          <a:p>
            <a:pPr marL="228600" indent="0" rtl="0" fontAlgn="base">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marL="228600" indent="0" rtl="0" fontAlgn="base">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If you are interested in the functional form of the model, it is shown below.  While it is more complicated than a simple linear regression model, it does have the same two parameters of the slope and the intercept, denoted by beta1 and beta0 respectively.</a:t>
            </a:r>
          </a:p>
          <a:p>
            <a:pPr marL="228600" indent="0" rtl="0" fontAlgn="base">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698" name="Google Shape;698;p23: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24</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3648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gn="l">
              <a:buFont typeface="Arial" panose="020B0604020202020204" pitchFamily="34" charset="0"/>
              <a:buNone/>
            </a:pPr>
            <a:r>
              <a:rPr lang="en-US" dirty="0"/>
              <a:t>We want to provide you with some context of where classification methods fits into the larger scheme of machine learning.  (click) Classification methods are supervised learning models.  We need to have an outcome.  We will focus on a binary outcome but know that we can have more than two outcomes.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2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2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228600" indent="0" rtl="0" fontAlgn="base">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​The coefficients or parameters in a logistic regression model are estimated by maximum likelihood which uses an optimization method to select the slope and intercept with the most likely values based on the data.  Essentially it calculates how likely it is that we got the data we have given many different curves and which ever has the highest likelihood is the line we choose. </a:t>
            </a: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736" name="Google Shape;736;p25: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25</a:t>
            </a:fld>
            <a:endParaRPr sz="12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2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2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rtl="0" fontAlgn="base"/>
            <a:endParaRPr lang="en-US" sz="1200" b="0" i="0" u="none" strike="noStrike" cap="none" dirty="0">
              <a:solidFill>
                <a:schemeClr val="dk1"/>
              </a:solidFill>
              <a:effectLst/>
              <a:latin typeface="Calibri"/>
              <a:ea typeface="Calibri"/>
              <a:cs typeface="Calibri"/>
              <a:sym typeface="Calibri"/>
            </a:endParaRPr>
          </a:p>
        </p:txBody>
      </p:sp>
      <p:sp>
        <p:nvSpPr>
          <p:cNvPr id="755" name="Google Shape;755;p26: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26</a:t>
            </a:fld>
            <a:endParaRPr sz="12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common forms help to better understand and explain the effects of estimated parameters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0535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For a continuous predictor, we can look at the odds ratio and log(odds) ratio to understand model coefficients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 one unit increase in balance increases the log odds ratio that someone will default by beta1”</a:t>
            </a:r>
          </a:p>
          <a:p>
            <a:r>
              <a:rPr lang="en-US" dirty="0"/>
              <a:t>”An one unit decrease in balance reduces the log odds ratio that someone will default by beta1”</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4596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2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2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lvl="1" indent="0" algn="l" rtl="0">
              <a:lnSpc>
                <a:spcPct val="100000"/>
              </a:lnSpc>
              <a:spcBef>
                <a:spcPts val="1200"/>
              </a:spcBef>
              <a:spcAft>
                <a:spcPts val="0"/>
              </a:spcAft>
              <a:buSzPts val="2369"/>
              <a:buFont typeface="Arial" panose="020B0604020202020204" pitchFamily="34" charset="0"/>
              <a:buNone/>
            </a:pPr>
            <a:r>
              <a:rPr lang="en-US" dirty="0"/>
              <a:t>The output of a logistic regression model is similar to that of a linear regression model.  We get estimated values for the intercept and the slope. And we get standard errors, test statistics and p-values.  We are testing the hypotheses of “Is the slope equal to 0?” and “Is the intercept equal to 0?”</a:t>
            </a:r>
            <a:endParaRPr dirty="0"/>
          </a:p>
        </p:txBody>
      </p:sp>
      <p:sp>
        <p:nvSpPr>
          <p:cNvPr id="776" name="Google Shape;776;p28: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a:t>
            </a:fld>
            <a:endParaRPr sz="12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In this slide we will show you how we can evaluate a logistic regression formula to get a predicted probability. </a:t>
            </a:r>
          </a:p>
          <a:p>
            <a:pPr marL="228600" indent="0">
              <a:buFont typeface="Arial" panose="020B0604020202020204" pitchFamily="34" charset="0"/>
              <a:buNone/>
            </a:pPr>
            <a:r>
              <a:rPr lang="en-US" dirty="0"/>
              <a:t>Let’s evaluate the model at a balance of $1000.  </a:t>
            </a:r>
          </a:p>
          <a:p>
            <a:pPr marL="228600" indent="0">
              <a:buFont typeface="Arial" panose="020B0604020202020204" pitchFamily="34" charset="0"/>
              <a:buNone/>
            </a:pPr>
            <a:r>
              <a:rPr lang="en-US" dirty="0"/>
              <a:t>(click) Making our substitutions for the slope, intercept, and x =1000 balance, we get the probability of default is 0.006 or 0.6%.</a:t>
            </a:r>
          </a:p>
          <a:p>
            <a:pPr marL="228600" indent="0">
              <a:buFont typeface="Arial" panose="020B0604020202020204" pitchFamily="34" charset="0"/>
              <a:buNone/>
            </a:pPr>
            <a:r>
              <a:rPr lang="en-US" dirty="0"/>
              <a:t>(click) Now let’s evaluate the model at a balance of $2000.  </a:t>
            </a:r>
          </a:p>
          <a:p>
            <a:pPr marL="228600" indent="0">
              <a:buFont typeface="Arial" panose="020B0604020202020204" pitchFamily="34" charset="0"/>
              <a:buNone/>
            </a:pPr>
            <a:r>
              <a:rPr lang="en-US" dirty="0"/>
              <a:t>(click) Making similar substitutions for the slope, intercept, and x =2000 balance, we get the probability of default is 0.586 or 58.6%.</a:t>
            </a:r>
          </a:p>
          <a:p>
            <a:pPr marL="228600" indent="0">
              <a:buFont typeface="Arial" panose="020B0604020202020204" pitchFamily="34" charset="0"/>
              <a:buNone/>
            </a:pPr>
            <a:r>
              <a:rPr lang="en-US" dirty="0"/>
              <a:t>(click)In practice, software does this for you, but we want to make the important point that doubling the balance doesn’t double the probability due to the sigmoidal or S-shaped model.</a:t>
            </a:r>
          </a:p>
          <a:p>
            <a:pPr marL="228600" indent="0">
              <a:buFont typeface="Arial" panose="020B0604020202020204" pitchFamily="34" charset="0"/>
              <a:buNone/>
            </a:pPr>
            <a:r>
              <a:rPr lang="en-US" dirty="0"/>
              <a:t>Also, in practice we would want uncertainty estimates around these predictions which are available in the form of prediction intervals and confidence intervals.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473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27: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27: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228600" marR="0" lvl="0" indent="0" algn="l" rtl="0">
              <a:lnSpc>
                <a:spcPct val="100000"/>
              </a:lnSpc>
              <a:spcBef>
                <a:spcPts val="0"/>
              </a:spcBef>
              <a:spcAft>
                <a:spcPts val="0"/>
              </a:spcAft>
              <a:buClr>
                <a:srgbClr val="000000"/>
              </a:buClr>
              <a:buSzPts val="1400"/>
              <a:buFontTx/>
              <a:buNone/>
            </a:pPr>
            <a:r>
              <a:rPr lang="en-US" sz="1200" b="0" i="0" u="none" strike="noStrike" cap="none" dirty="0">
                <a:solidFill>
                  <a:schemeClr val="dk1"/>
                </a:solidFill>
                <a:effectLst/>
                <a:latin typeface="Calibri"/>
                <a:cs typeface="Calibri"/>
                <a:sym typeface="Calibri"/>
              </a:rPr>
              <a:t>Logistic regression produces the probability of an event.  However, we want to classify a credit card holder into our binary categories of likely to default or not likely to default.  In order to do this, we establish a threshold.  Typically, that threshold is 50%.  With this threshold, all credit card holders for which logistic regression produced a probability of 50% or less would be classified as a non-defaulter and all credit card holders with a probability of greater than 50% would be classified as defaulters.  However, there are times you might want to modify that threshold in order to improve model accuracy or to be more conservative, as in a safety related prediction.  We could just as easily set the threshold at 30% in order to determine a defaulter or a non-defaulter.  </a:t>
            </a:r>
            <a:br>
              <a:rPr lang="en-US" sz="1200" b="0" i="0" u="none" strike="noStrike" cap="none" dirty="0">
                <a:solidFill>
                  <a:schemeClr val="dk1"/>
                </a:solidFill>
                <a:effectLst/>
                <a:latin typeface="Calibri"/>
                <a:cs typeface="Calibri"/>
                <a:sym typeface="Calibri"/>
              </a:rPr>
            </a:br>
            <a:endParaRPr lang="en-US" sz="1200" b="0" i="0" u="none" strike="noStrike" cap="none" dirty="0">
              <a:solidFill>
                <a:schemeClr val="dk1"/>
              </a:solidFill>
              <a:effectLst/>
              <a:latin typeface="Calibri"/>
              <a:cs typeface="Calibri"/>
              <a:sym typeface="Calibri"/>
            </a:endParaRPr>
          </a:p>
          <a:p>
            <a:pPr marL="228600" marR="0" lvl="0" indent="0" algn="l" rtl="0">
              <a:lnSpc>
                <a:spcPct val="100000"/>
              </a:lnSpc>
              <a:spcBef>
                <a:spcPts val="0"/>
              </a:spcBef>
              <a:spcAft>
                <a:spcPts val="0"/>
              </a:spcAft>
              <a:buClr>
                <a:srgbClr val="000000"/>
              </a:buClr>
              <a:buSzPts val="1400"/>
              <a:buFontTx/>
              <a:buNone/>
            </a:pPr>
            <a:r>
              <a:rPr lang="en-US" sz="1200" b="0" i="0" u="none" strike="noStrike" cap="none" dirty="0">
                <a:solidFill>
                  <a:schemeClr val="dk1"/>
                </a:solidFill>
                <a:effectLst/>
                <a:latin typeface="Calibri"/>
                <a:cs typeface="Calibri"/>
                <a:sym typeface="Calibri"/>
              </a:rPr>
              <a:t>Also note that as our X (balance) value increases, the probability of default does not increase linearly. Point out probability at 500 and 1000</a:t>
            </a:r>
            <a:endParaRPr dirty="0"/>
          </a:p>
        </p:txBody>
      </p:sp>
      <p:sp>
        <p:nvSpPr>
          <p:cNvPr id="764" name="Google Shape;764;p27: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31</a:t>
            </a:fld>
            <a:endParaRPr sz="12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30: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p30: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228600" indent="0" rtl="0" fontAlgn="base">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Recall from regression that simple linear regression can be extended to include more than one variable (more than one X), which we call multiple linear regression.  Similarly, logistic regression can also be extended to include more than one variable.  On the left-hand side, we can see what our model looks like with just one variable.  We have one X and one slope (beta 1) for that X.  On the right-hand side, we can see what the model looks like with p-variables.  P can be any chosen whole number but remember the more variables added to your model, the more flexible and less interpretable it gets.  We can see in the formula that we have p </a:t>
            </a:r>
            <a:r>
              <a:rPr lang="en-US" sz="1200" b="0" i="0" u="none" strike="noStrike" cap="none" dirty="0" err="1">
                <a:solidFill>
                  <a:schemeClr val="dk1"/>
                </a:solidFill>
                <a:effectLst/>
                <a:latin typeface="Calibri"/>
                <a:ea typeface="Calibri"/>
                <a:cs typeface="Calibri"/>
                <a:sym typeface="Calibri"/>
              </a:rPr>
              <a:t>Xs</a:t>
            </a:r>
            <a:r>
              <a:rPr lang="en-US" sz="1200" b="0" i="0" u="none" strike="noStrike" cap="none" dirty="0">
                <a:solidFill>
                  <a:schemeClr val="dk1"/>
                </a:solidFill>
                <a:effectLst/>
                <a:latin typeface="Calibri"/>
                <a:ea typeface="Calibri"/>
                <a:cs typeface="Calibri"/>
                <a:sym typeface="Calibri"/>
              </a:rPr>
              <a:t> and p slopes, one for each X. </a:t>
            </a:r>
          </a:p>
        </p:txBody>
      </p:sp>
      <p:sp>
        <p:nvSpPr>
          <p:cNvPr id="809" name="Google Shape;809;p30: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32</a:t>
            </a:fld>
            <a:endParaRPr sz="12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2281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31: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p31: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688975" lvl="1" indent="-231775" algn="l" rtl="0">
              <a:lnSpc>
                <a:spcPct val="100000"/>
              </a:lnSpc>
              <a:spcBef>
                <a:spcPts val="1200"/>
              </a:spcBef>
              <a:spcAft>
                <a:spcPts val="0"/>
              </a:spcAft>
              <a:buSzPts val="2369"/>
              <a:buFont typeface="Arial"/>
              <a:buChar char="-"/>
            </a:pPr>
            <a:r>
              <a:rPr lang="en-US" sz="1200" b="0" i="0" u="none" strike="noStrike" cap="none" dirty="0">
                <a:solidFill>
                  <a:schemeClr val="dk1"/>
                </a:solidFill>
                <a:effectLst/>
                <a:latin typeface="Calibri"/>
                <a:ea typeface="Calibri"/>
                <a:cs typeface="Calibri"/>
                <a:sym typeface="Calibri"/>
              </a:rPr>
              <a:t>Parameters with P values lower than 0.05 are significant. </a:t>
            </a:r>
          </a:p>
          <a:p>
            <a:pPr marL="688975" lvl="1" indent="-231775" algn="l" rtl="0">
              <a:lnSpc>
                <a:spcPct val="100000"/>
              </a:lnSpc>
              <a:spcBef>
                <a:spcPts val="1200"/>
              </a:spcBef>
              <a:spcAft>
                <a:spcPts val="0"/>
              </a:spcAft>
              <a:buSzPts val="2369"/>
              <a:buFont typeface="Arial"/>
              <a:buChar char="-"/>
            </a:pPr>
            <a:r>
              <a:rPr lang="en-US" sz="1200" b="0" i="0" u="none" strike="noStrike" cap="none" dirty="0">
                <a:solidFill>
                  <a:schemeClr val="dk1"/>
                </a:solidFill>
                <a:effectLst/>
                <a:latin typeface="Calibri"/>
                <a:ea typeface="Calibri"/>
                <a:cs typeface="Calibri"/>
                <a:sym typeface="Calibri"/>
              </a:rPr>
              <a:t>We can put more than one variables in a Logistic Regression model. </a:t>
            </a:r>
          </a:p>
          <a:p>
            <a:pPr marL="688975" lvl="1" indent="-231775" algn="l" rtl="0">
              <a:lnSpc>
                <a:spcPct val="100000"/>
              </a:lnSpc>
              <a:spcBef>
                <a:spcPts val="1200"/>
              </a:spcBef>
              <a:spcAft>
                <a:spcPts val="0"/>
              </a:spcAft>
              <a:buSzPts val="2369"/>
              <a:buFont typeface="Arial"/>
              <a:buChar char="-"/>
            </a:pPr>
            <a:r>
              <a:rPr lang="en-US" sz="1200" b="0" i="0" u="none" strike="noStrike" cap="none" dirty="0">
                <a:solidFill>
                  <a:schemeClr val="dk1"/>
                </a:solidFill>
                <a:effectLst/>
                <a:latin typeface="Calibri"/>
                <a:ea typeface="Calibri"/>
                <a:cs typeface="Calibri"/>
                <a:sym typeface="Calibri"/>
              </a:rPr>
              <a:t>Note that the coefficient of Student becomes negative when other variables are added. This is sort of like conditioning.​</a:t>
            </a:r>
            <a:endParaRPr dirty="0"/>
          </a:p>
        </p:txBody>
      </p:sp>
      <p:sp>
        <p:nvSpPr>
          <p:cNvPr id="822" name="Google Shape;822;p31: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33</a:t>
            </a:fld>
            <a:endParaRPr sz="12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3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 name="Google Shape;839;p3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rtl="0" fontAlgn="base">
              <a:buFontTx/>
              <a:buChar char="-"/>
            </a:pPr>
            <a:r>
              <a:rPr lang="en-US" sz="1200" b="0" i="0" u="none" strike="noStrike" cap="none" dirty="0">
                <a:solidFill>
                  <a:schemeClr val="dk1"/>
                </a:solidFill>
                <a:effectLst/>
                <a:latin typeface="Calibri"/>
                <a:ea typeface="Calibri"/>
                <a:cs typeface="Calibri"/>
                <a:sym typeface="Calibri"/>
              </a:rPr>
              <a:t>The variable Student Status is confounded with Balance and Income when there's only one variable in the model.</a:t>
            </a:r>
          </a:p>
          <a:p>
            <a:pPr rtl="0" fontAlgn="base">
              <a:buFontTx/>
              <a:buChar char="-"/>
            </a:pPr>
            <a:r>
              <a:rPr lang="en-US" sz="1200" b="0" i="0" u="none" strike="noStrike" cap="none" dirty="0">
                <a:solidFill>
                  <a:schemeClr val="dk1"/>
                </a:solidFill>
                <a:effectLst/>
                <a:latin typeface="Calibri"/>
                <a:ea typeface="Calibri"/>
                <a:cs typeface="Calibri"/>
                <a:sym typeface="Calibri"/>
              </a:rPr>
              <a:t>Once we account for Balance and Income, being a Student lowers your probability of defaulting.</a:t>
            </a:r>
          </a:p>
        </p:txBody>
      </p:sp>
      <p:sp>
        <p:nvSpPr>
          <p:cNvPr id="840" name="Google Shape;840;p32: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34</a:t>
            </a:fld>
            <a:endParaRPr sz="12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Again, (click) we are working in the classification framework.</a:t>
            </a:r>
          </a:p>
          <a:p>
            <a:pPr marL="228600" indent="0">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Note that classification has a categorical outcome to predict but the predictors or the inputs to the model can be either numeric or categorical.  </a:t>
            </a:r>
          </a:p>
        </p:txBody>
      </p:sp>
      <p:sp>
        <p:nvSpPr>
          <p:cNvPr id="4" name="Slide Number Placeholder 3"/>
          <p:cNvSpPr>
            <a:spLocks noGrp="1"/>
          </p:cNvSpPr>
          <p:nvPr>
            <p:ph type="sldNum" sz="quarter" idx="10"/>
          </p:nvPr>
        </p:nvSpPr>
        <p:spPr/>
        <p:txBody>
          <a:bodyPr/>
          <a:lstStyle/>
          <a:p>
            <a:fld id="{A693F063-92C7-460A-82F6-311966F26150}" type="slidenum">
              <a:rPr lang="en-US" smtClean="0"/>
              <a:t>6</a:t>
            </a:fld>
            <a:endParaRPr lang="en-US"/>
          </a:p>
        </p:txBody>
      </p:sp>
    </p:spTree>
    <p:extLst>
      <p:ext uri="{BB962C8B-B14F-4D97-AF65-F5344CB8AC3E}">
        <p14:creationId xmlns:p14="http://schemas.microsoft.com/office/powerpoint/2010/main" val="313171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b="1" dirty="0">
                <a:latin typeface="Arial"/>
                <a:ea typeface="Arial"/>
                <a:cs typeface="Arial"/>
                <a:sym typeface="Arial"/>
              </a:rPr>
              <a:t>Classification</a:t>
            </a:r>
            <a:r>
              <a:rPr lang="en-US" sz="1200" dirty="0">
                <a:latin typeface="Arial"/>
                <a:ea typeface="Arial"/>
                <a:cs typeface="Arial"/>
                <a:sym typeface="Arial"/>
              </a:rPr>
              <a:t> is simply the act of </a:t>
            </a:r>
            <a:r>
              <a:rPr lang="en-US" sz="1200" b="1" dirty="0">
                <a:latin typeface="Arial"/>
                <a:ea typeface="Arial"/>
                <a:cs typeface="Arial"/>
                <a:sym typeface="Arial"/>
              </a:rPr>
              <a:t>assigning labels</a:t>
            </a:r>
            <a:r>
              <a:rPr lang="en-US" sz="1200" dirty="0">
                <a:latin typeface="Arial"/>
                <a:ea typeface="Arial"/>
                <a:cs typeface="Arial"/>
                <a:sym typeface="Arial"/>
              </a:rPr>
              <a:t> to observed data. We want to predict an observation’s label from other known attributes of the observation.</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Before digging into the detailed features of Linear Discriminant Analysis, or LDA for short, let’s reinforce the key features of LDA.  Essentially LDA is a linear combination of predictors (or features) being used to separate two or more classes (or categories).  It is a supervised learning technique used in dimension reduction.  While LDA can be used for binary prediction, where there are only two classes, it is particularly useful for predicting the category of an observation when there are more than two classes.  In fact, LDA is more stable than logistic regression for multi-class classification problems.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76014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3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5" name="Google Shape;865;p3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lvl="1" indent="0" algn="l" rtl="0">
              <a:lnSpc>
                <a:spcPct val="100000"/>
              </a:lnSpc>
              <a:spcBef>
                <a:spcPts val="1200"/>
              </a:spcBef>
              <a:spcAft>
                <a:spcPts val="0"/>
              </a:spcAft>
              <a:buSzPts val="2369"/>
              <a:buFont typeface="Arial"/>
              <a:buNone/>
            </a:pPr>
            <a:r>
              <a:rPr lang="en-US" sz="1200" dirty="0">
                <a:latin typeface="Arial"/>
                <a:ea typeface="Arial"/>
                <a:cs typeface="Arial"/>
                <a:sym typeface="Arial"/>
              </a:rPr>
              <a:t>To further motivate LDA as a useful technique, we will use an example on admission to an executive MBA program.    We have past data on students that were either admitted, were labeled as border line, or not admitted.  These labels will form the classes for this example.  The variables used to evaluate the students are undergraduate grade point average and the Graduate Management Admission Test, or GMAT, scores.  In reality there would be many more variables that would be used to make this decision, but we want to use an example in two dimensions to we can effectively illustrate how LDA works.</a:t>
            </a:r>
          </a:p>
          <a:p>
            <a:pPr marL="457200" lvl="1" indent="0" algn="l" rtl="0">
              <a:lnSpc>
                <a:spcPct val="100000"/>
              </a:lnSpc>
              <a:spcBef>
                <a:spcPts val="1200"/>
              </a:spcBef>
              <a:spcAft>
                <a:spcPts val="0"/>
              </a:spcAft>
              <a:buSzPts val="2369"/>
              <a:buFont typeface="Arial"/>
              <a:buNone/>
            </a:pPr>
            <a:endParaRPr lang="en-US" sz="1200" dirty="0">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866" name="Google Shape;866;p35: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37</a:t>
            </a:fld>
            <a:endParaRPr sz="12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3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p3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 Let’s look at some data for our example: </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	- If we consider each variable separately, it looks like we can see some pretty clear separation in the groups when we look at GPA. </a:t>
            </a:r>
          </a:p>
          <a:p>
            <a:pPr marL="457200" marR="0" lvl="0" indent="-228600" algn="l" rtl="0">
              <a:lnSpc>
                <a:spcPct val="100000"/>
              </a:lnSpc>
              <a:spcBef>
                <a:spcPts val="0"/>
              </a:spcBef>
              <a:spcAft>
                <a:spcPts val="0"/>
              </a:spcAft>
              <a:buClr>
                <a:srgbClr val="000000"/>
              </a:buClr>
              <a:buSzPts val="1400"/>
              <a:buFont typeface="Arial"/>
              <a:buNone/>
            </a:pPr>
            <a:r>
              <a:rPr lang="en-US" dirty="0"/>
              <a:t>	- GPA seems to separate admit and no admit pretty clearly, but there is overlap when it comes to the border group (maybe not surprising). We also see some separation if look at GMAT, but there is more overlap in the groups here. Maybe looking at them together would provide a different picture. </a:t>
            </a:r>
            <a:endParaRPr dirty="0"/>
          </a:p>
        </p:txBody>
      </p:sp>
      <p:sp>
        <p:nvSpPr>
          <p:cNvPr id="911" name="Google Shape;911;p36: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38</a:t>
            </a:fld>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37: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37: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171450" marR="0" lvl="0" indent="-171450" algn="l" rtl="0">
              <a:lnSpc>
                <a:spcPct val="100000"/>
              </a:lnSpc>
              <a:spcBef>
                <a:spcPts val="0"/>
              </a:spcBef>
              <a:spcAft>
                <a:spcPts val="0"/>
              </a:spcAft>
              <a:buClr>
                <a:schemeClr val="dk1"/>
              </a:buClr>
              <a:buSzPts val="1200"/>
              <a:buFontTx/>
              <a:buChar char="-"/>
            </a:pPr>
            <a:r>
              <a:rPr lang="en-US" dirty="0"/>
              <a:t>Let’s take a look at another plot where we have our two predictors or features plotted on the vertical and horizontal axes and we color code the admissions classes as red, green, and blue respectively. </a:t>
            </a:r>
          </a:p>
          <a:p>
            <a:pPr marL="171450" marR="0" lvl="0" indent="-171450" algn="l" rtl="0">
              <a:lnSpc>
                <a:spcPct val="100000"/>
              </a:lnSpc>
              <a:spcBef>
                <a:spcPts val="0"/>
              </a:spcBef>
              <a:spcAft>
                <a:spcPts val="0"/>
              </a:spcAft>
              <a:buClr>
                <a:schemeClr val="dk1"/>
              </a:buClr>
              <a:buSzPts val="1200"/>
              <a:buFontTx/>
              <a:buChar char="-"/>
            </a:pPr>
            <a:r>
              <a:rPr lang="en-US" dirty="0"/>
              <a:t>If we consider GPA and GMAT simultaneously, the separation seems to be a bit more clear. </a:t>
            </a:r>
          </a:p>
          <a:p>
            <a:pPr marL="171450" marR="0" lvl="0" indent="-171450" algn="l" rtl="0">
              <a:lnSpc>
                <a:spcPct val="100000"/>
              </a:lnSpc>
              <a:spcBef>
                <a:spcPts val="0"/>
              </a:spcBef>
              <a:spcAft>
                <a:spcPts val="0"/>
              </a:spcAft>
              <a:buClr>
                <a:schemeClr val="dk1"/>
              </a:buClr>
              <a:buSzPts val="1200"/>
              <a:buFontTx/>
              <a:buChar char="-"/>
            </a:pPr>
            <a:r>
              <a:rPr lang="en-US" dirty="0"/>
              <a:t>We can actually add some lines by eye that do a pretty good job in separating the admission status classes in this simple two-dimensional case.  However, this would be almost impossible in three dimensions, let alone cases where there are hundreds of variables.  This is where LDA comes in.</a:t>
            </a:r>
          </a:p>
          <a:p>
            <a:pPr marL="171450" marR="0" lvl="0" indent="-171450" algn="l" rtl="0">
              <a:lnSpc>
                <a:spcPct val="100000"/>
              </a:lnSpc>
              <a:spcBef>
                <a:spcPts val="0"/>
              </a:spcBef>
              <a:spcAft>
                <a:spcPts val="0"/>
              </a:spcAft>
              <a:buClr>
                <a:schemeClr val="dk1"/>
              </a:buClr>
              <a:buSzPts val="1200"/>
              <a:buFontTx/>
              <a:buChar char="-"/>
            </a:pPr>
            <a:r>
              <a:rPr lang="en-US" dirty="0"/>
              <a:t>LDA gives us a way to combine the information from the predictors (linear combinations) so that we can obtain boundaries that we can use to classify observations. </a:t>
            </a:r>
          </a:p>
          <a:p>
            <a:pPr marL="171450" marR="0" lvl="0" indent="-171450" algn="l" rtl="0">
              <a:lnSpc>
                <a:spcPct val="100000"/>
              </a:lnSpc>
              <a:spcBef>
                <a:spcPts val="0"/>
              </a:spcBef>
              <a:spcAft>
                <a:spcPts val="0"/>
              </a:spcAft>
              <a:buClr>
                <a:schemeClr val="dk1"/>
              </a:buClr>
              <a:buSzPts val="1200"/>
              <a:buFontTx/>
              <a:buChar char="-"/>
            </a:pPr>
            <a:r>
              <a:rPr lang="en-US" dirty="0"/>
              <a:t>LDA uses information from both variables to create a new axis and then projects the data onto the axis in a way that maximizes separation of the categories.</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919" name="Google Shape;919;p37: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39</a:t>
            </a:fld>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3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p3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dirty="0"/>
              <a:t>Very basically, we can think about creating the separation in groups in terms of coming up with a function that will simultaneously maximize the distances between each category and the central point while minimizing the scatter in each category</a:t>
            </a:r>
          </a:p>
          <a:p>
            <a:pPr marL="457200" marR="0" lvl="0" indent="-228600" algn="l" rtl="0">
              <a:lnSpc>
                <a:spcPct val="100000"/>
              </a:lnSpc>
              <a:spcBef>
                <a:spcPts val="0"/>
              </a:spcBef>
              <a:spcAft>
                <a:spcPts val="0"/>
              </a:spcAft>
              <a:buClr>
                <a:srgbClr val="000000"/>
              </a:buClr>
              <a:buSzPts val="1400"/>
              <a:buFontTx/>
              <a:buChar char="-"/>
            </a:pPr>
            <a:r>
              <a:rPr lang="en-US" dirty="0"/>
              <a:t>Spread the groups and bring the points within each group closer together. </a:t>
            </a:r>
            <a:endParaRPr dirty="0"/>
          </a:p>
        </p:txBody>
      </p:sp>
      <p:sp>
        <p:nvSpPr>
          <p:cNvPr id="935" name="Google Shape;935;p38: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40</a:t>
            </a:fld>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39: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39: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dirty="0"/>
              <a:t>With LDA, we approach the problem by creating some new axes (discriminant functions). </a:t>
            </a:r>
          </a:p>
          <a:p>
            <a:pPr marL="457200" marR="0" lvl="0" indent="-228600" algn="l" rtl="0">
              <a:lnSpc>
                <a:spcPct val="100000"/>
              </a:lnSpc>
              <a:spcBef>
                <a:spcPts val="0"/>
              </a:spcBef>
              <a:spcAft>
                <a:spcPts val="0"/>
              </a:spcAft>
              <a:buClr>
                <a:srgbClr val="000000"/>
              </a:buClr>
              <a:buSzPts val="1400"/>
              <a:buFontTx/>
              <a:buChar char="-"/>
            </a:pPr>
            <a:r>
              <a:rPr lang="en-US" dirty="0"/>
              <a:t>In the case of only two predictors, this really isn’t a big deal; it becomes a bigger deal when we start thinking about 20 predictors. </a:t>
            </a:r>
          </a:p>
          <a:p>
            <a:pPr marL="457200" marR="0" lvl="0" indent="-228600" algn="l" rtl="0">
              <a:lnSpc>
                <a:spcPct val="100000"/>
              </a:lnSpc>
              <a:spcBef>
                <a:spcPts val="0"/>
              </a:spcBef>
              <a:spcAft>
                <a:spcPts val="0"/>
              </a:spcAft>
              <a:buClr>
                <a:srgbClr val="000000"/>
              </a:buClr>
              <a:buSzPts val="1400"/>
              <a:buFontTx/>
              <a:buChar char="-"/>
            </a:pPr>
            <a:r>
              <a:rPr lang="en-US" dirty="0"/>
              <a:t>When we implement LDA, we get new axes and then project the original data points on the new axes. </a:t>
            </a:r>
          </a:p>
          <a:p>
            <a:pPr marL="457200" marR="0" lvl="0" indent="-228600" algn="l" rtl="0">
              <a:lnSpc>
                <a:spcPct val="100000"/>
              </a:lnSpc>
              <a:spcBef>
                <a:spcPts val="0"/>
              </a:spcBef>
              <a:spcAft>
                <a:spcPts val="0"/>
              </a:spcAft>
              <a:buClr>
                <a:srgbClr val="000000"/>
              </a:buClr>
              <a:buSzPts val="1400"/>
              <a:buFontTx/>
              <a:buChar char="-"/>
            </a:pPr>
            <a:r>
              <a:rPr lang="en-US" dirty="0"/>
              <a:t>Note: the new axes on this plot are hand drawn, not actual (used only to convey the idea).</a:t>
            </a:r>
            <a:endParaRPr dirty="0"/>
          </a:p>
        </p:txBody>
      </p:sp>
      <p:sp>
        <p:nvSpPr>
          <p:cNvPr id="959" name="Google Shape;959;p39: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41</a:t>
            </a:fld>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40: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40: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dirty="0"/>
              <a:t>Here are the data mapped onto the new linear discriminant space.  Note that LD1 represents 96.3% of the variation and LD2 represents 3.7% of the variation.  The discriminant functions which map our original variables into the new space are also shown.  Like many other dimension reduction techniques, each new variable in the transformed space is a function of all the predictions entered into the analysis. </a:t>
            </a:r>
          </a:p>
          <a:p>
            <a:pPr marL="457200" marR="0" lvl="0" indent="-228600" algn="l" rtl="0">
              <a:lnSpc>
                <a:spcPct val="100000"/>
              </a:lnSpc>
              <a:spcBef>
                <a:spcPts val="0"/>
              </a:spcBef>
              <a:spcAft>
                <a:spcPts val="0"/>
              </a:spcAft>
              <a:buClr>
                <a:srgbClr val="000000"/>
              </a:buClr>
              <a:buSzPts val="1400"/>
              <a:buFontTx/>
              <a:buChar char="-"/>
            </a:pPr>
            <a:r>
              <a:rPr lang="en-US" dirty="0"/>
              <a:t>We end up with 2 discriminant functions (2 predictors, 3 groups-1 = 2). </a:t>
            </a:r>
          </a:p>
          <a:p>
            <a:pPr marL="457200" marR="0" lvl="0" indent="-228600" algn="l" rtl="0">
              <a:lnSpc>
                <a:spcPct val="100000"/>
              </a:lnSpc>
              <a:spcBef>
                <a:spcPts val="0"/>
              </a:spcBef>
              <a:spcAft>
                <a:spcPts val="0"/>
              </a:spcAft>
              <a:buClr>
                <a:srgbClr val="000000"/>
              </a:buClr>
              <a:buSzPts val="1400"/>
              <a:buFontTx/>
              <a:buChar char="-"/>
            </a:pPr>
            <a:r>
              <a:rPr lang="en-US" dirty="0"/>
              <a:t>Note that the magnitude of the coefficients for GPA are larger than GMAT. This indicates that GPA has a stronger influence.</a:t>
            </a:r>
            <a:endParaRPr dirty="0"/>
          </a:p>
        </p:txBody>
      </p:sp>
      <p:sp>
        <p:nvSpPr>
          <p:cNvPr id="973" name="Google Shape;973;p40: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42</a:t>
            </a:fld>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41: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p41: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dirty="0"/>
              <a:t>On this slide, we see the distributions of the linear discriminant variables across the groups.  </a:t>
            </a:r>
          </a:p>
          <a:p>
            <a:pPr marL="457200" marR="0" lvl="0" indent="-228600" algn="l" rtl="0">
              <a:lnSpc>
                <a:spcPct val="100000"/>
              </a:lnSpc>
              <a:spcBef>
                <a:spcPts val="0"/>
              </a:spcBef>
              <a:spcAft>
                <a:spcPts val="0"/>
              </a:spcAft>
              <a:buClr>
                <a:srgbClr val="000000"/>
              </a:buClr>
              <a:buSzPts val="1400"/>
              <a:buFontTx/>
              <a:buChar char="-"/>
            </a:pPr>
            <a:r>
              <a:rPr lang="en-US" dirty="0"/>
              <a:t>This is a frequency distribution plot of each persons score on LD1 and LD2 paneled by group</a:t>
            </a:r>
          </a:p>
          <a:p>
            <a:pPr marL="457200" marR="0" lvl="0" indent="-228600" algn="l" rtl="0">
              <a:lnSpc>
                <a:spcPct val="100000"/>
              </a:lnSpc>
              <a:spcBef>
                <a:spcPts val="0"/>
              </a:spcBef>
              <a:spcAft>
                <a:spcPts val="0"/>
              </a:spcAft>
              <a:buClr>
                <a:srgbClr val="000000"/>
              </a:buClr>
              <a:buSzPts val="1400"/>
              <a:buFontTx/>
              <a:buChar char="-"/>
            </a:pPr>
            <a:r>
              <a:rPr lang="en-US" dirty="0"/>
              <a:t>On the left we have LD1 and on the right we have LD2.  </a:t>
            </a:r>
          </a:p>
          <a:p>
            <a:pPr marL="457200" marR="0" lvl="0" indent="-228600" algn="l" rtl="0">
              <a:lnSpc>
                <a:spcPct val="100000"/>
              </a:lnSpc>
              <a:spcBef>
                <a:spcPts val="0"/>
              </a:spcBef>
              <a:spcAft>
                <a:spcPts val="0"/>
              </a:spcAft>
              <a:buClr>
                <a:srgbClr val="000000"/>
              </a:buClr>
              <a:buSzPts val="1400"/>
              <a:buFontTx/>
              <a:buChar char="-"/>
            </a:pPr>
            <a:r>
              <a:rPr lang="en-US" dirty="0"/>
              <a:t>The top left is LD1 distribution for the admit group. Notice that those admitted score high on LD1 </a:t>
            </a:r>
          </a:p>
          <a:p>
            <a:pPr marL="457200" marR="0" lvl="0" indent="-228600" algn="l" rtl="0">
              <a:lnSpc>
                <a:spcPct val="100000"/>
              </a:lnSpc>
              <a:spcBef>
                <a:spcPts val="0"/>
              </a:spcBef>
              <a:spcAft>
                <a:spcPts val="0"/>
              </a:spcAft>
              <a:buClr>
                <a:srgbClr val="000000"/>
              </a:buClr>
              <a:buSzPts val="1400"/>
              <a:buFontTx/>
              <a:buChar char="-"/>
            </a:pPr>
            <a:r>
              <a:rPr lang="en-US" dirty="0"/>
              <a:t>Notice how LD1, which accounted for most of the variability at 96.3%, also shows the most separation in the distributions between classes, compared to LD2 which only accounted for 3.7% of the variability. </a:t>
            </a:r>
          </a:p>
          <a:p>
            <a:pPr marL="457200" marR="0" lvl="0" indent="-228600" algn="l" rtl="0">
              <a:lnSpc>
                <a:spcPct val="100000"/>
              </a:lnSpc>
              <a:spcBef>
                <a:spcPts val="0"/>
              </a:spcBef>
              <a:spcAft>
                <a:spcPts val="0"/>
              </a:spcAft>
              <a:buClr>
                <a:srgbClr val="000000"/>
              </a:buClr>
              <a:buSzPts val="1400"/>
              <a:buFontTx/>
              <a:buChar char="-"/>
            </a:pPr>
            <a:endParaRPr lang="en-US" dirty="0"/>
          </a:p>
        </p:txBody>
      </p:sp>
      <p:sp>
        <p:nvSpPr>
          <p:cNvPr id="985" name="Google Shape;985;p41: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43</a:t>
            </a:fld>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4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4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dirty="0"/>
              <a:t>A few slides ago, we talked about finding some boundaries to separate the groups. </a:t>
            </a:r>
          </a:p>
          <a:p>
            <a:pPr marL="457200" marR="0" lvl="0" indent="-228600" algn="l" rtl="0">
              <a:lnSpc>
                <a:spcPct val="100000"/>
              </a:lnSpc>
              <a:spcBef>
                <a:spcPts val="0"/>
              </a:spcBef>
              <a:spcAft>
                <a:spcPts val="0"/>
              </a:spcAft>
              <a:buClr>
                <a:srgbClr val="000000"/>
              </a:buClr>
              <a:buSzPts val="1400"/>
              <a:buFontTx/>
              <a:buChar char="-"/>
            </a:pPr>
            <a:r>
              <a:rPr lang="en-US" dirty="0"/>
              <a:t>Both the graphical output of LDA, including partition plots which show class boundaries versus the variables, and the predicted class probabilities, are useful in interpreting LDA.  In the case where a smaller number of variables are primarily useful in discriminating among the classes, a series of pairwise plots, like we saw in our example, can help understand the relationships.  </a:t>
            </a:r>
          </a:p>
          <a:p>
            <a:pPr marL="457200" marR="0" lvl="0" indent="-228600" algn="l" rtl="0">
              <a:lnSpc>
                <a:spcPct val="100000"/>
              </a:lnSpc>
              <a:spcBef>
                <a:spcPts val="0"/>
              </a:spcBef>
              <a:spcAft>
                <a:spcPts val="0"/>
              </a:spcAft>
              <a:buClr>
                <a:srgbClr val="000000"/>
              </a:buClr>
              <a:buSzPts val="1400"/>
              <a:buFontTx/>
              <a:buChar char="-"/>
            </a:pPr>
            <a:r>
              <a:rPr lang="en-US" dirty="0"/>
              <a:t>Since LDA gives us predicted probabilities for belonging to each class, we use these to determine predicted class.  The category with the highest probability is the one chosen as the predicted class.  </a:t>
            </a:r>
          </a:p>
          <a:p>
            <a:pPr marL="457200" marR="0" lvl="0" indent="-228600" algn="l" rtl="0">
              <a:lnSpc>
                <a:spcPct val="100000"/>
              </a:lnSpc>
              <a:spcBef>
                <a:spcPts val="0"/>
              </a:spcBef>
              <a:spcAft>
                <a:spcPts val="0"/>
              </a:spcAft>
              <a:buClr>
                <a:srgbClr val="000000"/>
              </a:buClr>
              <a:buSzPts val="1400"/>
              <a:buFontTx/>
              <a:buChar char="-"/>
            </a:pPr>
            <a:r>
              <a:rPr lang="en-US" dirty="0"/>
              <a:t>Thus, for the first observation in our chart on the slide, LDA produced a predicted probability for each class and the class with the highest probability was “admit”.  So LDA would predict that student should be admitted to the program. (this is correct based on actual). </a:t>
            </a:r>
          </a:p>
          <a:p>
            <a:pPr marL="457200" marR="0" lvl="0" indent="-228600" algn="l" rtl="0">
              <a:lnSpc>
                <a:spcPct val="100000"/>
              </a:lnSpc>
              <a:spcBef>
                <a:spcPts val="0"/>
              </a:spcBef>
              <a:spcAft>
                <a:spcPts val="0"/>
              </a:spcAft>
              <a:buClr>
                <a:srgbClr val="000000"/>
              </a:buClr>
              <a:buSzPts val="1400"/>
              <a:buFontTx/>
              <a:buChar char="-"/>
            </a:pPr>
            <a:r>
              <a:rPr lang="en-US" dirty="0"/>
              <a:t>The next two observations would be predicted to be in the border class, but they were actually admits. </a:t>
            </a:r>
          </a:p>
          <a:p>
            <a:pPr marL="457200" marR="0" lvl="0" indent="-228600" algn="l" rtl="0">
              <a:lnSpc>
                <a:spcPct val="100000"/>
              </a:lnSpc>
              <a:spcBef>
                <a:spcPts val="0"/>
              </a:spcBef>
              <a:spcAft>
                <a:spcPts val="0"/>
              </a:spcAft>
              <a:buClr>
                <a:srgbClr val="000000"/>
              </a:buClr>
              <a:buSzPts val="1400"/>
              <a:buFontTx/>
              <a:buChar char="-"/>
            </a:pPr>
            <a:r>
              <a:rPr lang="en-US" dirty="0"/>
              <a:t>The last observations are predicted to be admits (and are).</a:t>
            </a:r>
            <a:endParaRPr dirty="0"/>
          </a:p>
        </p:txBody>
      </p:sp>
      <p:sp>
        <p:nvSpPr>
          <p:cNvPr id="994" name="Google Shape;994;p42: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44</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43: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dirty="0">
              <a:latin typeface="Arial"/>
              <a:ea typeface="Arial"/>
              <a:cs typeface="Arial"/>
              <a:sym typeface="Arial"/>
            </a:endParaRPr>
          </a:p>
        </p:txBody>
      </p:sp>
      <p:sp>
        <p:nvSpPr>
          <p:cNvPr id="1019" name="Google Shape;1019;p4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dirty="0"/>
              <a:t>Emphasize that in this module, we are on the parametric side of things</a:t>
            </a:r>
          </a:p>
          <a:p>
            <a:pPr marL="228600" indent="0">
              <a:buFontTx/>
              <a:buNone/>
            </a:pPr>
            <a:r>
              <a:rPr lang="en-US" dirty="0"/>
              <a:t>Future modules will focus on non-parametric methods for classification (e.g. tree-based methods)</a:t>
            </a:r>
          </a:p>
          <a:p>
            <a:endParaRPr lang="en-US" dirty="0"/>
          </a:p>
          <a:p>
            <a:pPr marL="228600" indent="0">
              <a:buFont typeface="Arial" panose="020B0604020202020204" pitchFamily="34" charset="0"/>
              <a:buNone/>
            </a:pPr>
            <a:r>
              <a:rPr lang="en-US" dirty="0"/>
              <a:t>Parametric techniques are more interpretable.  Depending on the goals for your project, this might be an advantage.  You may need to quantify the strength of an association as well as the magnitude and direction.  Of course, you may have to sacrifice some predictive capability in order to gain the interpretability.</a:t>
            </a:r>
          </a:p>
        </p:txBody>
      </p:sp>
      <p:sp>
        <p:nvSpPr>
          <p:cNvPr id="4" name="Slide Number Placeholder 3"/>
          <p:cNvSpPr>
            <a:spLocks noGrp="1"/>
          </p:cNvSpPr>
          <p:nvPr>
            <p:ph type="sldNum" sz="quarter" idx="5"/>
          </p:nvPr>
        </p:nvSpPr>
        <p:spPr/>
        <p:txBody>
          <a:bodyPr/>
          <a:lstStyle/>
          <a:p>
            <a:fld id="{A693F063-92C7-460A-82F6-311966F26150}" type="slidenum">
              <a:rPr lang="en-US" smtClean="0"/>
              <a:t>7</a:t>
            </a:fld>
            <a:endParaRPr lang="en-US"/>
          </a:p>
        </p:txBody>
      </p:sp>
    </p:spTree>
    <p:extLst>
      <p:ext uri="{BB962C8B-B14F-4D97-AF65-F5344CB8AC3E}">
        <p14:creationId xmlns:p14="http://schemas.microsoft.com/office/powerpoint/2010/main" val="1655085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rtl="0">
              <a:lnSpc>
                <a:spcPct val="100000"/>
              </a:lnSpc>
              <a:spcBef>
                <a:spcPts val="0"/>
              </a:spcBef>
              <a:spcAft>
                <a:spcPts val="0"/>
              </a:spcAft>
              <a:buClr>
                <a:srgbClr val="000000"/>
              </a:buClr>
              <a:buSzPts val="1400"/>
              <a:buFontTx/>
              <a:buChar char="-"/>
            </a:pPr>
            <a:r>
              <a:rPr lang="en-US" b="0" i="0" dirty="0">
                <a:solidFill>
                  <a:srgbClr val="3B444F"/>
                </a:solidFill>
                <a:latin typeface="Arial"/>
                <a:ea typeface="Arial"/>
                <a:cs typeface="Arial"/>
                <a:sym typeface="Arial"/>
              </a:rPr>
              <a:t>Classify an observation to the population for which the value of </a:t>
            </a:r>
            <a:r>
              <a:rPr lang="en-US" b="0" i="1" dirty="0">
                <a:solidFill>
                  <a:srgbClr val="3B444F"/>
                </a:solidFill>
                <a:latin typeface="Arial"/>
                <a:ea typeface="Arial"/>
                <a:cs typeface="Arial"/>
                <a:sym typeface="Arial"/>
              </a:rPr>
              <a:t>P</a:t>
            </a:r>
            <a:r>
              <a:rPr lang="en-US" b="0" i="0" dirty="0">
                <a:solidFill>
                  <a:srgbClr val="3B444F"/>
                </a:solidFill>
                <a:latin typeface="Arial"/>
                <a:ea typeface="Arial"/>
                <a:cs typeface="Arial"/>
                <a:sym typeface="Arial"/>
              </a:rPr>
              <a:t>(π</a:t>
            </a:r>
            <a:r>
              <a:rPr lang="en-US" b="0" i="0" baseline="-25000" dirty="0" err="1">
                <a:solidFill>
                  <a:srgbClr val="3B444F"/>
                </a:solidFill>
                <a:latin typeface="Arial"/>
                <a:ea typeface="Arial"/>
                <a:cs typeface="Arial"/>
                <a:sym typeface="Arial"/>
              </a:rPr>
              <a:t>i</a:t>
            </a:r>
            <a:r>
              <a:rPr lang="en-US" b="0" i="0" dirty="0" err="1">
                <a:solidFill>
                  <a:srgbClr val="3B444F"/>
                </a:solidFill>
                <a:latin typeface="Arial"/>
                <a:ea typeface="Arial"/>
                <a:cs typeface="Arial"/>
                <a:sym typeface="Arial"/>
              </a:rPr>
              <a:t>|x</a:t>
            </a:r>
            <a:r>
              <a:rPr lang="en-US" b="0" i="0" dirty="0">
                <a:solidFill>
                  <a:srgbClr val="3B444F"/>
                </a:solidFill>
                <a:latin typeface="Arial"/>
                <a:ea typeface="Arial"/>
                <a:cs typeface="Arial"/>
                <a:sym typeface="Arial"/>
              </a:rPr>
              <a:t>) is greatest</a:t>
            </a:r>
          </a:p>
          <a:p>
            <a:pPr marL="457200" marR="0" lvl="0" indent="-228600" algn="l" rtl="0">
              <a:lnSpc>
                <a:spcPct val="100000"/>
              </a:lnSpc>
              <a:spcBef>
                <a:spcPts val="0"/>
              </a:spcBef>
              <a:spcAft>
                <a:spcPts val="0"/>
              </a:spcAft>
              <a:buClr>
                <a:srgbClr val="000000"/>
              </a:buClr>
              <a:buSzPts val="1400"/>
              <a:buFontTx/>
              <a:buChar char="-"/>
            </a:pPr>
            <a:r>
              <a:rPr lang="en-US" dirty="0"/>
              <a:t>If you’d like to learn more, refer to the book</a:t>
            </a:r>
          </a:p>
          <a:p>
            <a:pPr marL="457200" marR="0" lvl="0" indent="-228600" algn="l" rtl="0">
              <a:lnSpc>
                <a:spcPct val="100000"/>
              </a:lnSpc>
              <a:spcBef>
                <a:spcPts val="0"/>
              </a:spcBef>
              <a:spcAft>
                <a:spcPts val="0"/>
              </a:spcAft>
              <a:buClr>
                <a:srgbClr val="000000"/>
              </a:buClr>
              <a:buSzPts val="1400"/>
              <a:buFontTx/>
              <a:buChar char="-"/>
            </a:pPr>
            <a:endParaRPr lang="en-US" dirty="0"/>
          </a:p>
          <a:p>
            <a:pPr marL="457200" marR="0" lvl="0" indent="-228600" algn="l" rtl="0">
              <a:lnSpc>
                <a:spcPct val="100000"/>
              </a:lnSpc>
              <a:spcBef>
                <a:spcPts val="0"/>
              </a:spcBef>
              <a:spcAft>
                <a:spcPts val="0"/>
              </a:spcAft>
              <a:buClr>
                <a:srgbClr val="000000"/>
              </a:buClr>
              <a:buSzPts val="1400"/>
              <a:buFontTx/>
              <a:buChar char="-"/>
            </a:pPr>
            <a:r>
              <a:rPr lang="en-US" dirty="0"/>
              <a:t>In short, we need to make assumptions and estimates to attempt to find the truth. LDA does this. But when we make assumptions, bias is always introduced.</a:t>
            </a:r>
            <a:endParaRPr lang="en-US" b="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7685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4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p4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051" name="Google Shape;1051;p46: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47</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47: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4" name="Google Shape;1064;p47: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065" name="Google Shape;1065;p47: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48</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4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2" name="Google Shape;1072;p4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dirty="0"/>
              <a:t>Bayes here is the gold standard, as mentioned in the intro.</a:t>
            </a:r>
          </a:p>
          <a:p>
            <a:pPr marL="457200" marR="0" lvl="0" indent="-228600" algn="l" rtl="0">
              <a:lnSpc>
                <a:spcPct val="100000"/>
              </a:lnSpc>
              <a:spcBef>
                <a:spcPts val="0"/>
              </a:spcBef>
              <a:spcAft>
                <a:spcPts val="0"/>
              </a:spcAft>
              <a:buClr>
                <a:srgbClr val="000000"/>
              </a:buClr>
              <a:buSzPts val="1400"/>
              <a:buFontTx/>
              <a:buChar char="-"/>
            </a:pPr>
            <a:r>
              <a:rPr lang="en-US" dirty="0"/>
              <a:t>From text: In practice, even if we are quite certain of our assumption that X is drawn from a Gaussian distribution within each class, to apply Bayes classifier we still have to estimate the parameters…LDA approximates the Bayes classifier by plugging in estimates</a:t>
            </a:r>
          </a:p>
          <a:p>
            <a:pPr marL="457200" marR="0" lvl="0" indent="-228600" algn="l" rtl="0">
              <a:lnSpc>
                <a:spcPct val="100000"/>
              </a:lnSpc>
              <a:spcBef>
                <a:spcPts val="0"/>
              </a:spcBef>
              <a:spcAft>
                <a:spcPts val="0"/>
              </a:spcAft>
              <a:buClr>
                <a:srgbClr val="000000"/>
              </a:buClr>
              <a:buSzPts val="1400"/>
              <a:buFontTx/>
              <a:buChar char="-"/>
            </a:pPr>
            <a:r>
              <a:rPr lang="en-US" dirty="0"/>
              <a:t>LDA is trying to estimate those boundaries, and it’s doing a pretty good job of it.</a:t>
            </a:r>
          </a:p>
          <a:p>
            <a:pPr marL="457200" marR="0" lvl="0" indent="-228600" algn="l" rtl="0">
              <a:lnSpc>
                <a:spcPct val="100000"/>
              </a:lnSpc>
              <a:spcBef>
                <a:spcPts val="0"/>
              </a:spcBef>
              <a:spcAft>
                <a:spcPts val="0"/>
              </a:spcAft>
              <a:buClr>
                <a:srgbClr val="000000"/>
              </a:buClr>
              <a:buSzPts val="1400"/>
              <a:buFontTx/>
              <a:buChar char="-"/>
            </a:pPr>
            <a:endParaRPr lang="en-US" dirty="0"/>
          </a:p>
        </p:txBody>
      </p:sp>
      <p:sp>
        <p:nvSpPr>
          <p:cNvPr id="1073" name="Google Shape;1073;p48: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49</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49: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49: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086" name="Google Shape;1086;p49: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50</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50: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p50: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093" name="Google Shape;1093;p50: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51</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a:t>
            </a:r>
            <a:r>
              <a:rPr lang="en-US"/>
              <a:t>into the exercise, </a:t>
            </a:r>
            <a:r>
              <a:rPr lang="en-US" dirty="0"/>
              <a:t>recall the ML paradigm to evaluate model performance with test error</a:t>
            </a:r>
          </a:p>
          <a:p>
            <a:endParaRPr lang="en-US" dirty="0"/>
          </a:p>
          <a:p>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recall our code rode map</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80046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5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53: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129" name="Google Shape;1129;p53: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57</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54: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7" name="Google Shape;1147;p54: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ADD PAIRS PLOT</a:t>
            </a:r>
            <a:endParaRPr dirty="0"/>
          </a:p>
        </p:txBody>
      </p:sp>
      <p:sp>
        <p:nvSpPr>
          <p:cNvPr id="1148" name="Google Shape;1148;p54: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58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1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1" indent="0" algn="l" defTabSz="914400" rtl="0" eaLnBrk="1" fontAlgn="auto" latinLnBrk="0" hangingPunct="1">
              <a:lnSpc>
                <a:spcPct val="100000"/>
              </a:lnSpc>
              <a:spcBef>
                <a:spcPts val="1200"/>
              </a:spcBef>
              <a:spcAft>
                <a:spcPts val="0"/>
              </a:spcAft>
              <a:buClr>
                <a:srgbClr val="000000"/>
              </a:buClr>
              <a:buSzPts val="2369"/>
              <a:buFont typeface="Arial"/>
              <a:buNone/>
              <a:tabLst/>
              <a:defRPr/>
            </a:pPr>
            <a:r>
              <a:rPr lang="en-US" sz="1200" b="0" i="0" u="none" strike="noStrike" cap="none" dirty="0">
                <a:solidFill>
                  <a:schemeClr val="dk1"/>
                </a:solidFill>
                <a:effectLst/>
                <a:latin typeface="Calibri"/>
                <a:ea typeface="Calibri"/>
                <a:cs typeface="Calibri"/>
                <a:sym typeface="Calibri"/>
              </a:rPr>
              <a:t>First let’s get an intuitive idea of classification with an simple example.  Let’s consider the idea of predicting whether someone is likely to wear a hat for their job based on: Age, Wears uniform, Education, Hours worked per day. While you might find this example a bit silly, it illustrates the idea of taking a variety of variables and using them to assign a label.  In this the case the label is hat versus no hat.</a:t>
            </a:r>
          </a:p>
          <a:p>
            <a:pPr marL="457200" marR="0" lvl="1" indent="0" algn="l" defTabSz="914400" rtl="0" eaLnBrk="1" fontAlgn="auto" latinLnBrk="0" hangingPunct="1">
              <a:lnSpc>
                <a:spcPct val="100000"/>
              </a:lnSpc>
              <a:spcBef>
                <a:spcPts val="1200"/>
              </a:spcBef>
              <a:spcAft>
                <a:spcPts val="0"/>
              </a:spcAft>
              <a:buClr>
                <a:srgbClr val="000000"/>
              </a:buClr>
              <a:buSzPts val="2369"/>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lvl="1" indent="0" algn="l" rtl="0">
              <a:lnSpc>
                <a:spcPct val="100000"/>
              </a:lnSpc>
              <a:spcBef>
                <a:spcPts val="1200"/>
              </a:spcBef>
              <a:spcAft>
                <a:spcPts val="0"/>
              </a:spcAft>
              <a:buSzPts val="2369"/>
              <a:buFont typeface="Arial"/>
              <a:buNone/>
            </a:pPr>
            <a:r>
              <a:rPr lang="en-US" sz="1200" b="1" dirty="0">
                <a:latin typeface="Arial"/>
                <a:ea typeface="Arial"/>
                <a:cs typeface="Arial"/>
                <a:sym typeface="Arial"/>
              </a:rPr>
              <a:t>Classification</a:t>
            </a:r>
            <a:r>
              <a:rPr lang="en-US" sz="1200" dirty="0">
                <a:latin typeface="Arial"/>
                <a:ea typeface="Arial"/>
                <a:cs typeface="Arial"/>
                <a:sym typeface="Arial"/>
              </a:rPr>
              <a:t> is simply the act of </a:t>
            </a:r>
            <a:r>
              <a:rPr lang="en-US" sz="1200" b="1" dirty="0">
                <a:latin typeface="Arial"/>
                <a:ea typeface="Arial"/>
                <a:cs typeface="Arial"/>
                <a:sym typeface="Arial"/>
              </a:rPr>
              <a:t>assigning labels</a:t>
            </a:r>
            <a:r>
              <a:rPr lang="en-US" sz="1200" dirty="0">
                <a:latin typeface="Arial"/>
                <a:ea typeface="Arial"/>
                <a:cs typeface="Arial"/>
                <a:sym typeface="Arial"/>
              </a:rPr>
              <a:t> to observed data. </a:t>
            </a:r>
          </a:p>
          <a:p>
            <a:pPr marL="457200" lvl="1" indent="0" algn="l" rtl="0">
              <a:lnSpc>
                <a:spcPct val="100000"/>
              </a:lnSpc>
              <a:spcBef>
                <a:spcPts val="1200"/>
              </a:spcBef>
              <a:spcAft>
                <a:spcPts val="0"/>
              </a:spcAft>
              <a:buSzPts val="2369"/>
              <a:buFont typeface="Arial"/>
              <a:buNone/>
            </a:pPr>
            <a:r>
              <a:rPr lang="en-US" sz="2400" dirty="0">
                <a:latin typeface="Arial"/>
                <a:ea typeface="Arial"/>
                <a:cs typeface="Arial"/>
                <a:sym typeface="Arial"/>
              </a:rPr>
              <a:t>We want to predict an observation’s label from other known attributes of the observation. </a:t>
            </a: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467" name="Google Shape;467;p12: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5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1" name="Google Shape;1161;p5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162" name="Google Shape;1162;p55: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59</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5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5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228600" marR="0" lvl="0" indent="0" algn="l" rtl="0">
              <a:lnSpc>
                <a:spcPct val="100000"/>
              </a:lnSpc>
              <a:spcBef>
                <a:spcPts val="0"/>
              </a:spcBef>
              <a:spcAft>
                <a:spcPts val="0"/>
              </a:spcAft>
              <a:buClr>
                <a:srgbClr val="000000"/>
              </a:buClr>
              <a:buSzPts val="1400"/>
              <a:buFont typeface="Arial" panose="020B0604020202020204" pitchFamily="34" charset="0"/>
              <a:buNone/>
            </a:pPr>
            <a:r>
              <a:rPr lang="en-US" sz="1200" dirty="0"/>
              <a:t>Before we begin our model construction, we will split the data into two portions. One part will be used to construct the model (train). The second part will be used to evaluate model performance (test).</a:t>
            </a:r>
            <a:r>
              <a:rPr lang="en-US" dirty="0"/>
              <a:t>- </a:t>
            </a:r>
          </a:p>
          <a:p>
            <a:pPr marL="457200" marR="0" lvl="0" indent="-228600" algn="l" rtl="0">
              <a:lnSpc>
                <a:spcPct val="100000"/>
              </a:lnSpc>
              <a:spcBef>
                <a:spcPts val="0"/>
              </a:spcBef>
              <a:spcAft>
                <a:spcPts val="0"/>
              </a:spcAft>
              <a:buClr>
                <a:srgbClr val="000000"/>
              </a:buClr>
              <a:buSzPts val="1400"/>
              <a:buFont typeface="Arial"/>
              <a:buNone/>
            </a:pPr>
            <a:r>
              <a:rPr lang="en-US" dirty="0"/>
              <a:t>REMINDER: We are not doing any model tuning (validation step) in this course</a:t>
            </a:r>
            <a:endParaRPr dirty="0"/>
          </a:p>
        </p:txBody>
      </p:sp>
      <p:sp>
        <p:nvSpPr>
          <p:cNvPr id="1176" name="Google Shape;1176;p56: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61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57: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p57: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228600" marR="0" lvl="0" indent="0" algn="l" rtl="0">
              <a:lnSpc>
                <a:spcPct val="100000"/>
              </a:lnSpc>
              <a:spcBef>
                <a:spcPts val="0"/>
              </a:spcBef>
              <a:spcAft>
                <a:spcPts val="0"/>
              </a:spcAft>
              <a:buClr>
                <a:srgbClr val="000000"/>
              </a:buClr>
              <a:buSzPts val="1400"/>
              <a:buFont typeface="Arial" panose="020B0604020202020204" pitchFamily="34" charset="0"/>
              <a:buNone/>
            </a:pPr>
            <a:r>
              <a:rPr lang="en-US" sz="1200" dirty="0"/>
              <a:t>Before we begin our model construction, we will split the data into two portions. One part will be used to construct the model (train). The second part will be used to evaluate model performance (test).</a:t>
            </a:r>
            <a:r>
              <a:rPr lang="en-US" dirty="0"/>
              <a:t>- </a:t>
            </a:r>
          </a:p>
          <a:p>
            <a:pPr marL="457200" marR="0" lvl="0" indent="-228600" algn="l" rtl="0">
              <a:lnSpc>
                <a:spcPct val="100000"/>
              </a:lnSpc>
              <a:spcBef>
                <a:spcPts val="0"/>
              </a:spcBef>
              <a:spcAft>
                <a:spcPts val="0"/>
              </a:spcAft>
              <a:buClr>
                <a:srgbClr val="000000"/>
              </a:buClr>
              <a:buSzPts val="1400"/>
              <a:buFont typeface="Arial"/>
              <a:buNone/>
            </a:pPr>
            <a:r>
              <a:rPr lang="en-US" dirty="0"/>
              <a:t>REMINDER: We are not doing any model tuning (validation step) in this course</a:t>
            </a: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192" name="Google Shape;1192;p57: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2765724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5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8" name="Google Shape;1208;p5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209" name="Google Shape;1209;p58: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63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59: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p59: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228" name="Google Shape;1228;p59: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64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60: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2" name="Google Shape;1242;p60: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243" name="Google Shape;1243;p60: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65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61: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7" name="Google Shape;1257;p61: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258" name="Google Shape;1258;p61: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66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look at evaluating the model predicting quality with the confusion matrix</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6867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63: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Clr>
                <a:schemeClr val="accent2"/>
              </a:buClr>
              <a:buSzPts val="1400"/>
              <a:buFont typeface="Noto Sans Symbols"/>
              <a:buNone/>
            </a:pPr>
            <a:r>
              <a:rPr lang="en-US" sz="1200" dirty="0">
                <a:solidFill>
                  <a:schemeClr val="dk1"/>
                </a:solidFill>
                <a:latin typeface="Arial"/>
                <a:ea typeface="Arial"/>
                <a:cs typeface="Arial"/>
                <a:sym typeface="Arial"/>
              </a:rPr>
              <a:t>In both simple and multiple linear regression, we use a predicted versus actual plot to assess how well our model is predicting.  (click) If our model predicted perfectly, all the points would lie on the 45 degree line where predicted=actual.  (click) We know we have real world variability so it is actually pretty rare that points line up along the predicted versus actual line. (click)  Instead you will see them on either side of the line.   </a:t>
            </a:r>
          </a:p>
          <a:p>
            <a:pPr marL="0" lvl="0" indent="0" algn="l" rtl="0">
              <a:lnSpc>
                <a:spcPct val="100000"/>
              </a:lnSpc>
              <a:spcBef>
                <a:spcPts val="0"/>
              </a:spcBef>
              <a:spcAft>
                <a:spcPts val="0"/>
              </a:spcAft>
              <a:buClr>
                <a:schemeClr val="accent2"/>
              </a:buClr>
              <a:buSzPts val="1400"/>
              <a:buFont typeface="Noto Sans Symbols"/>
              <a:buNone/>
            </a:pPr>
            <a:endParaRPr lang="en-US" sz="1200"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accent2"/>
              </a:buClr>
              <a:buSzPts val="1400"/>
              <a:buFont typeface="Noto Sans Symbols"/>
              <a:buNone/>
            </a:pPr>
            <a:r>
              <a:rPr lang="en-US" sz="1200" dirty="0">
                <a:solidFill>
                  <a:schemeClr val="dk1"/>
                </a:solidFill>
                <a:latin typeface="Arial"/>
                <a:ea typeface="Arial"/>
                <a:cs typeface="Arial"/>
                <a:sym typeface="Arial"/>
              </a:rPr>
              <a:t>We have an analogous way of evaluating classification models.  (click) We do this by creating a table where we tally the counts of observations from an actual category that have a particular predicted category.  This is called the confusion matrix.  If our model predicted perfectly we would see all of the counts along the diagonal of the confusion matrix where the predicted category = actual category.  (click) These cells are denoted by the green check marks.  Of course, we will not be able to achieve a perfect prediction record in actuality.  (click) We will be off the diagonal of the confusion matrix where we see the red </a:t>
            </a:r>
            <a:r>
              <a:rPr lang="en-US" sz="1200" dirty="0" err="1">
                <a:solidFill>
                  <a:schemeClr val="dk1"/>
                </a:solidFill>
                <a:latin typeface="Arial"/>
                <a:ea typeface="Arial"/>
                <a:cs typeface="Arial"/>
                <a:sym typeface="Arial"/>
              </a:rPr>
              <a:t>Xs</a:t>
            </a:r>
            <a:r>
              <a:rPr lang="en-US" sz="1200" dirty="0">
                <a:solidFill>
                  <a:schemeClr val="dk1"/>
                </a:solidFill>
                <a:latin typeface="Arial"/>
                <a:ea typeface="Arial"/>
                <a:cs typeface="Arial"/>
                <a:sym typeface="Arial"/>
              </a:rPr>
              <a:t>.  Our modeling algorithms will work to help us minimize the counts in the boxes with the red </a:t>
            </a:r>
            <a:r>
              <a:rPr lang="en-US" sz="1200" dirty="0" err="1">
                <a:solidFill>
                  <a:schemeClr val="dk1"/>
                </a:solidFill>
                <a:latin typeface="Arial"/>
                <a:ea typeface="Arial"/>
                <a:cs typeface="Arial"/>
                <a:sym typeface="Arial"/>
              </a:rPr>
              <a:t>Xs</a:t>
            </a:r>
            <a:r>
              <a:rPr lang="en-US" sz="1200" dirty="0">
                <a:solidFill>
                  <a:schemeClr val="dk1"/>
                </a:solidFill>
                <a:latin typeface="Arial"/>
                <a:ea typeface="Arial"/>
                <a:cs typeface="Arial"/>
                <a:sym typeface="Arial"/>
              </a:rPr>
              <a:t> and maximize the counts in green check mark cells subject to the variability in our data.  We can look at confusion matrices for multiple models and select the one that best fits our needs.  Note that is not always the one with the highest accuracy but more on that later! </a:t>
            </a:r>
          </a:p>
          <a:p>
            <a:pPr marL="0" lvl="0" indent="0" algn="l" rtl="0">
              <a:lnSpc>
                <a:spcPct val="100000"/>
              </a:lnSpc>
              <a:spcBef>
                <a:spcPts val="0"/>
              </a:spcBef>
              <a:spcAft>
                <a:spcPts val="0"/>
              </a:spcAft>
              <a:buClr>
                <a:schemeClr val="accent2"/>
              </a:buClr>
              <a:buSzPts val="1400"/>
              <a:buFont typeface="Noto Sans Symbols"/>
              <a:buNone/>
            </a:pPr>
            <a:endParaRPr lang="en-US" sz="1200" dirty="0">
              <a:solidFill>
                <a:schemeClr val="dk1"/>
              </a:solidFill>
              <a:latin typeface="Arial"/>
              <a:ea typeface="Arial"/>
              <a:cs typeface="Arial"/>
              <a:sym typeface="Arial"/>
            </a:endParaRPr>
          </a:p>
          <a:p>
            <a:pPr marL="342900" lvl="0" indent="-342900" algn="l" rtl="0">
              <a:lnSpc>
                <a:spcPct val="100000"/>
              </a:lnSpc>
              <a:spcBef>
                <a:spcPts val="1200"/>
              </a:spcBef>
              <a:spcAft>
                <a:spcPts val="0"/>
              </a:spcAft>
              <a:buClr>
                <a:schemeClr val="accent2"/>
              </a:buClr>
              <a:buSzPts val="1400"/>
              <a:buFont typeface="Noto Sans Symbols"/>
              <a:buChar char="▪"/>
            </a:pPr>
            <a:r>
              <a:rPr lang="en-US" sz="1200" dirty="0">
                <a:solidFill>
                  <a:schemeClr val="dk1"/>
                </a:solidFill>
                <a:latin typeface="Arial"/>
                <a:ea typeface="Arial"/>
                <a:cs typeface="Arial"/>
                <a:sym typeface="Arial"/>
              </a:rPr>
              <a:t>To evaluate the performance of each of our models we will build a confusion matrix.</a:t>
            </a:r>
            <a:endParaRPr dirty="0"/>
          </a:p>
          <a:p>
            <a:pPr marL="342900" lvl="0" indent="-342900" algn="l" rtl="0">
              <a:lnSpc>
                <a:spcPct val="100000"/>
              </a:lnSpc>
              <a:spcBef>
                <a:spcPts val="1200"/>
              </a:spcBef>
              <a:spcAft>
                <a:spcPts val="0"/>
              </a:spcAft>
              <a:buClr>
                <a:schemeClr val="accent2"/>
              </a:buClr>
              <a:buSzPts val="1400"/>
              <a:buFont typeface="Noto Sans Symbols"/>
              <a:buChar char="▪"/>
            </a:pPr>
            <a:r>
              <a:rPr lang="en-US" sz="1200" dirty="0">
                <a:solidFill>
                  <a:schemeClr val="dk1"/>
                </a:solidFill>
                <a:latin typeface="Arial"/>
                <a:ea typeface="Arial"/>
                <a:cs typeface="Arial"/>
                <a:sym typeface="Arial"/>
              </a:rPr>
              <a:t>A confusion matrix is a square with the horizontal categories indicating the model’s prediction and vertical categories indicating the true values</a:t>
            </a:r>
            <a:r>
              <a:rPr lang="en-US" sz="1200" dirty="0">
                <a:latin typeface="Arial"/>
                <a:ea typeface="Arial"/>
                <a:cs typeface="Arial"/>
                <a:sym typeface="Arial"/>
              </a:rPr>
              <a:t>. A perfect model would have all elements in the confusion matrix residing in the diagonal, this indicates that prediction and actual values are perfectly concurring</a:t>
            </a:r>
            <a:endParaRPr dirty="0"/>
          </a:p>
          <a:p>
            <a:pPr marL="342900" lvl="0" indent="-342900" algn="l" rtl="0">
              <a:lnSpc>
                <a:spcPct val="100000"/>
              </a:lnSpc>
              <a:spcBef>
                <a:spcPts val="1200"/>
              </a:spcBef>
              <a:spcAft>
                <a:spcPts val="0"/>
              </a:spcAft>
              <a:buClr>
                <a:schemeClr val="accent2"/>
              </a:buClr>
              <a:buSzPts val="1400"/>
              <a:buFont typeface="Noto Sans Symbols"/>
              <a:buChar char="▪"/>
            </a:pPr>
            <a:r>
              <a:rPr lang="en-US" sz="1200" dirty="0">
                <a:latin typeface="Arial"/>
                <a:ea typeface="Arial"/>
                <a:cs typeface="Arial"/>
                <a:sym typeface="Arial"/>
              </a:rPr>
              <a:t>In practice, we will always see some deviations</a:t>
            </a:r>
            <a:endParaRPr dirty="0"/>
          </a:p>
          <a:p>
            <a:pPr marL="342900" lvl="0" indent="-342900" algn="l" rtl="0">
              <a:lnSpc>
                <a:spcPct val="100000"/>
              </a:lnSpc>
              <a:spcBef>
                <a:spcPts val="1200"/>
              </a:spcBef>
              <a:spcAft>
                <a:spcPts val="0"/>
              </a:spcAft>
              <a:buClr>
                <a:schemeClr val="accent2"/>
              </a:buClr>
              <a:buSzPts val="1400"/>
              <a:buFont typeface="Noto Sans Symbols"/>
              <a:buChar char="▪"/>
            </a:pPr>
            <a:r>
              <a:rPr lang="en-US" sz="1200" dirty="0">
                <a:latin typeface="Arial"/>
                <a:ea typeface="Arial"/>
                <a:cs typeface="Arial"/>
                <a:sym typeface="Arial"/>
              </a:rPr>
              <a:t>We will insert counts an percentages of matches in our confusion matrix.</a:t>
            </a:r>
            <a:endParaRPr dirty="0"/>
          </a:p>
          <a:p>
            <a:pPr marL="342900" lvl="0" indent="-342900" algn="l" rtl="0">
              <a:lnSpc>
                <a:spcPct val="100000"/>
              </a:lnSpc>
              <a:spcBef>
                <a:spcPts val="1200"/>
              </a:spcBef>
              <a:spcAft>
                <a:spcPts val="0"/>
              </a:spcAft>
              <a:buClr>
                <a:schemeClr val="accent2"/>
              </a:buClr>
              <a:buSzPts val="1400"/>
              <a:buFont typeface="Noto Sans Symbols"/>
              <a:buChar char="▪"/>
            </a:pPr>
            <a:r>
              <a:rPr lang="en-US" sz="1200" dirty="0">
                <a:latin typeface="Arial"/>
                <a:ea typeface="Arial"/>
                <a:cs typeface="Arial"/>
                <a:sym typeface="Arial"/>
              </a:rPr>
              <a:t>We will also define some important metrics around the confusion matrix.</a:t>
            </a:r>
            <a:endParaRPr dirty="0"/>
          </a:p>
          <a:p>
            <a:pPr marL="342900" lvl="0" indent="-342900" algn="l" rtl="0">
              <a:lnSpc>
                <a:spcPct val="100000"/>
              </a:lnSpc>
              <a:spcBef>
                <a:spcPts val="1200"/>
              </a:spcBef>
              <a:spcAft>
                <a:spcPts val="0"/>
              </a:spcAft>
              <a:buClr>
                <a:schemeClr val="accent2"/>
              </a:buClr>
              <a:buSzPts val="1400"/>
              <a:buFont typeface="Noto Sans Symbols"/>
              <a:buChar char="▪"/>
            </a:pPr>
            <a:r>
              <a:rPr lang="en-US" sz="1200" dirty="0">
                <a:latin typeface="Arial"/>
                <a:ea typeface="Arial"/>
                <a:cs typeface="Arial"/>
                <a:sym typeface="Arial"/>
              </a:rPr>
              <a:t>There are four categories in this plot but we will look at our binary stock market example in detail in the next few slides.</a:t>
            </a:r>
            <a:endParaRPr dirty="0"/>
          </a:p>
          <a:p>
            <a:pPr marL="0" lvl="0" indent="0" algn="l" rtl="0">
              <a:lnSpc>
                <a:spcPct val="100000"/>
              </a:lnSpc>
              <a:spcBef>
                <a:spcPts val="1200"/>
              </a:spcBef>
              <a:spcAft>
                <a:spcPts val="0"/>
              </a:spcAft>
              <a:buSzPts val="1400"/>
              <a:buNone/>
            </a:pPr>
            <a:endParaRPr dirty="0"/>
          </a:p>
        </p:txBody>
      </p:sp>
      <p:sp>
        <p:nvSpPr>
          <p:cNvPr id="1286" name="Google Shape;1286;p6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a:extLst>
            <a:ext uri="{FF2B5EF4-FFF2-40B4-BE49-F238E27FC236}">
              <a16:creationId xmlns:a16="http://schemas.microsoft.com/office/drawing/2014/main" id="{BF19674A-DAB1-AB86-C07D-448304213897}"/>
            </a:ext>
          </a:extLst>
        </p:cNvPr>
        <p:cNvGrpSpPr/>
        <p:nvPr/>
      </p:nvGrpSpPr>
      <p:grpSpPr>
        <a:xfrm>
          <a:off x="0" y="0"/>
          <a:ext cx="0" cy="0"/>
          <a:chOff x="0" y="0"/>
          <a:chExt cx="0" cy="0"/>
        </a:xfrm>
      </p:grpSpPr>
      <p:sp>
        <p:nvSpPr>
          <p:cNvPr id="1336" name="Google Shape;1336;p64:notes">
            <a:extLst>
              <a:ext uri="{FF2B5EF4-FFF2-40B4-BE49-F238E27FC236}">
                <a16:creationId xmlns:a16="http://schemas.microsoft.com/office/drawing/2014/main" id="{49534A4E-C9D9-0D1E-07D1-00480B1DD812}"/>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p64:notes">
            <a:extLst>
              <a:ext uri="{FF2B5EF4-FFF2-40B4-BE49-F238E27FC236}">
                <a16:creationId xmlns:a16="http://schemas.microsoft.com/office/drawing/2014/main" id="{E5416CBE-A0FA-BC29-44C7-C65759C1B65C}"/>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dirty="0"/>
              <a:t>A particular model (Model 1) makes predictions on a dataset of 10,000 individuals, with the following results.</a:t>
            </a:r>
          </a:p>
          <a:p>
            <a:pPr marL="457200" marR="0" lvl="0" indent="-228600" algn="l" rtl="0">
              <a:lnSpc>
                <a:spcPct val="100000"/>
              </a:lnSpc>
              <a:spcBef>
                <a:spcPts val="0"/>
              </a:spcBef>
              <a:spcAft>
                <a:spcPts val="0"/>
              </a:spcAft>
              <a:buClr>
                <a:srgbClr val="000000"/>
              </a:buClr>
              <a:buSzPts val="1400"/>
              <a:buFontTx/>
              <a:buChar char="-"/>
            </a:pPr>
            <a:r>
              <a:rPr lang="en-US" dirty="0"/>
              <a:t>This is a confusion matrix resulting from that classification  model.  Since the confusion matrix can be rather confusing, it is best to go through it step-by-step.  First, the predicted payment plan default status is the row label for this table.  The true or actual payment plan default status is in the columns.  Note that we include the row totals and the column totals as well as the overall total</a:t>
            </a:r>
          </a:p>
          <a:p>
            <a:pPr marL="457200" marR="0" lvl="0" indent="-228600" algn="l" rtl="0">
              <a:lnSpc>
                <a:spcPct val="100000"/>
              </a:lnSpc>
              <a:spcBef>
                <a:spcPts val="0"/>
              </a:spcBef>
              <a:spcAft>
                <a:spcPts val="0"/>
              </a:spcAft>
              <a:buClr>
                <a:srgbClr val="000000"/>
              </a:buClr>
              <a:buSzPts val="1400"/>
              <a:buFontTx/>
              <a:buChar char="-"/>
            </a:pPr>
            <a:r>
              <a:rPr lang="en-US" dirty="0"/>
              <a:t>Overall error rate (or misclassification rate) is 2.75%</a:t>
            </a:r>
            <a:endParaRPr dirty="0"/>
          </a:p>
        </p:txBody>
      </p:sp>
      <p:sp>
        <p:nvSpPr>
          <p:cNvPr id="1338" name="Google Shape;1338;p64:notes">
            <a:extLst>
              <a:ext uri="{FF2B5EF4-FFF2-40B4-BE49-F238E27FC236}">
                <a16:creationId xmlns:a16="http://schemas.microsoft.com/office/drawing/2014/main" id="{326826BF-C3C3-8C3F-EBB8-CFFBD142BA48}"/>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8116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13: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Some more serious classification example problems might include:</a:t>
            </a:r>
          </a:p>
          <a:p>
            <a:pPr marL="457200" marR="0" lvl="0" indent="-228600" algn="l" rtl="0">
              <a:lnSpc>
                <a:spcPct val="100000"/>
              </a:lnSpc>
              <a:spcBef>
                <a:spcPts val="0"/>
              </a:spcBef>
              <a:spcAft>
                <a:spcPts val="0"/>
              </a:spcAft>
              <a:buClr>
                <a:srgbClr val="000000"/>
              </a:buClr>
              <a:buSzPts val="1400"/>
              <a:buFont typeface="Arial" panose="020B0604020202020204" pitchFamily="34" charset="0"/>
              <a:buChar char="•"/>
            </a:pPr>
            <a:r>
              <a:rPr lang="en-US" dirty="0"/>
              <a:t>Will a person default on their credit card or not?</a:t>
            </a:r>
          </a:p>
          <a:p>
            <a:pPr marL="457200" marR="0" lvl="0" indent="-228600" algn="l" rtl="0">
              <a:lnSpc>
                <a:spcPct val="100000"/>
              </a:lnSpc>
              <a:spcBef>
                <a:spcPts val="0"/>
              </a:spcBef>
              <a:spcAft>
                <a:spcPts val="0"/>
              </a:spcAft>
              <a:buClr>
                <a:srgbClr val="000000"/>
              </a:buClr>
              <a:buSzPts val="1400"/>
              <a:buFont typeface="Arial" panose="020B0604020202020204" pitchFamily="34" charset="0"/>
              <a:buChar char="•"/>
            </a:pPr>
            <a:r>
              <a:rPr lang="en-US" dirty="0"/>
              <a:t>Which category will a new credit card applicant be in: good credit, bad credit, or gray area? </a:t>
            </a:r>
          </a:p>
          <a:p>
            <a:pPr marL="457200" marR="0" lvl="0" indent="-228600" algn="l" rtl="0">
              <a:lnSpc>
                <a:spcPct val="100000"/>
              </a:lnSpc>
              <a:spcBef>
                <a:spcPts val="0"/>
              </a:spcBef>
              <a:spcAft>
                <a:spcPts val="0"/>
              </a:spcAft>
              <a:buClr>
                <a:srgbClr val="000000"/>
              </a:buClr>
              <a:buSzPts val="1400"/>
              <a:buFont typeface="Arial" panose="020B0604020202020204" pitchFamily="34" charset="0"/>
              <a:buChar char="•"/>
            </a:pPr>
            <a:r>
              <a:rPr lang="en-US" dirty="0"/>
              <a:t>Is an insurance claim fraudulent or not?</a:t>
            </a:r>
          </a:p>
          <a:p>
            <a:pPr marL="457200" marR="0" lvl="0" indent="-228600" algn="l" rtl="0">
              <a:lnSpc>
                <a:spcPct val="100000"/>
              </a:lnSpc>
              <a:spcBef>
                <a:spcPts val="0"/>
              </a:spcBef>
              <a:spcAft>
                <a:spcPts val="0"/>
              </a:spcAft>
              <a:buClr>
                <a:srgbClr val="000000"/>
              </a:buClr>
              <a:buSzPts val="1400"/>
              <a:buFont typeface="Arial" panose="020B0604020202020204" pitchFamily="34" charset="0"/>
              <a:buChar char="•"/>
            </a:pPr>
            <a:r>
              <a:rPr lang="en-US" dirty="0"/>
              <a:t>Is a patient at risk for a particular condition?</a:t>
            </a:r>
          </a:p>
          <a:p>
            <a:pPr marL="457200" marR="0" lvl="0" indent="-228600" algn="l" rtl="0">
              <a:lnSpc>
                <a:spcPct val="100000"/>
              </a:lnSpc>
              <a:spcBef>
                <a:spcPts val="0"/>
              </a:spcBef>
              <a:spcAft>
                <a:spcPts val="0"/>
              </a:spcAft>
              <a:buClr>
                <a:srgbClr val="000000"/>
              </a:buClr>
              <a:buSzPts val="1400"/>
              <a:buFont typeface="Arial" panose="020B0604020202020204" pitchFamily="34" charset="0"/>
              <a:buChar char="•"/>
            </a:pPr>
            <a:r>
              <a:rPr lang="en-US" dirty="0"/>
              <a:t>Which patients should be sent to the ICU?</a:t>
            </a:r>
          </a:p>
          <a:p>
            <a:pPr marL="457200" marR="0" lvl="0" indent="-228600" algn="l" rtl="0">
              <a:lnSpc>
                <a:spcPct val="100000"/>
              </a:lnSpc>
              <a:spcBef>
                <a:spcPts val="0"/>
              </a:spcBef>
              <a:spcAft>
                <a:spcPts val="0"/>
              </a:spcAft>
              <a:buClr>
                <a:srgbClr val="000000"/>
              </a:buClr>
              <a:buSzPts val="1400"/>
              <a:buFont typeface="Arial" panose="020B0604020202020204" pitchFamily="34" charset="0"/>
              <a:buChar char="•"/>
            </a:pPr>
            <a:r>
              <a:rPr lang="en-US" dirty="0"/>
              <a:t>Will someone pass a licensure exam?</a:t>
            </a:r>
          </a:p>
          <a:p>
            <a:pPr marL="228600" marR="0" lvl="0" indent="0" algn="l" rtl="0">
              <a:lnSpc>
                <a:spcPct val="100000"/>
              </a:lnSpc>
              <a:spcBef>
                <a:spcPts val="0"/>
              </a:spcBef>
              <a:spcAft>
                <a:spcPts val="0"/>
              </a:spcAft>
              <a:buClr>
                <a:srgbClr val="000000"/>
              </a:buClr>
              <a:buSzPts val="1400"/>
              <a:buFont typeface="Arial" panose="020B0604020202020204" pitchFamily="34" charset="0"/>
              <a:buNone/>
            </a:pPr>
            <a:endParaRPr lang="en-US" dirty="0"/>
          </a:p>
          <a:p>
            <a:pPr marL="228600" marR="0" lvl="0" indent="0" algn="l" rtl="0">
              <a:lnSpc>
                <a:spcPct val="100000"/>
              </a:lnSpc>
              <a:spcBef>
                <a:spcPts val="0"/>
              </a:spcBef>
              <a:spcAft>
                <a:spcPts val="0"/>
              </a:spcAft>
              <a:buClr>
                <a:srgbClr val="000000"/>
              </a:buClr>
              <a:buSzPts val="1400"/>
              <a:buFont typeface="Arial" panose="020B0604020202020204" pitchFamily="34" charset="0"/>
              <a:buNone/>
            </a:pPr>
            <a:r>
              <a:rPr lang="en-US" dirty="0"/>
              <a:t>Note that some of these classification problems may have more than two response categories.  We are going to focus on binary responses with two categories in this module but please know there are other approaches that could be used where there are more than two categories.  These include ordinal logistic regression and nominal logistic regression.</a:t>
            </a:r>
            <a:endParaRPr dirty="0"/>
          </a:p>
        </p:txBody>
      </p:sp>
      <p:sp>
        <p:nvSpPr>
          <p:cNvPr id="491" name="Google Shape;491;p13: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dirty="0"/>
              <a:t>Model 2 results in a higher overall error (or misclassification) rate. Does that mean it’s a better model?</a:t>
            </a:r>
          </a:p>
          <a:p>
            <a:pPr marL="457200" marR="0" lvl="0" indent="-228600" algn="l" rtl="0">
              <a:lnSpc>
                <a:spcPct val="100000"/>
              </a:lnSpc>
              <a:spcBef>
                <a:spcPts val="0"/>
              </a:spcBef>
              <a:spcAft>
                <a:spcPts val="0"/>
              </a:spcAft>
              <a:buClr>
                <a:srgbClr val="000000"/>
              </a:buClr>
              <a:buSzPts val="1400"/>
              <a:buFontTx/>
              <a:buChar char="-"/>
            </a:pPr>
            <a:r>
              <a:rPr lang="en-US" dirty="0"/>
              <a:t>We will look at other metrics to consider.</a:t>
            </a:r>
          </a:p>
        </p:txBody>
      </p:sp>
      <p:sp>
        <p:nvSpPr>
          <p:cNvPr id="1358" name="Google Shape;1358;p6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64: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p64: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dirty="0"/>
              <a:t>Build the slides through the animation and talk about each type of error.</a:t>
            </a:r>
          </a:p>
          <a:p>
            <a:pPr marL="457200" marR="0" lvl="0" indent="-228600" algn="l" rtl="0">
              <a:lnSpc>
                <a:spcPct val="100000"/>
              </a:lnSpc>
              <a:spcBef>
                <a:spcPts val="0"/>
              </a:spcBef>
              <a:spcAft>
                <a:spcPts val="0"/>
              </a:spcAft>
              <a:buClr>
                <a:srgbClr val="000000"/>
              </a:buClr>
              <a:buSzPts val="1400"/>
              <a:buFontTx/>
              <a:buChar char="-"/>
            </a:pPr>
            <a:r>
              <a:rPr lang="en-US" dirty="0"/>
              <a:t>The upper left cell defined by Predicted=No and Actual=No represents our true negatives. (click)  In this case the model correctly indicated these folks would pay us back and they did.   These 9,644 people were non-defaulters which and the model correctly predicted their status.   </a:t>
            </a:r>
          </a:p>
          <a:p>
            <a:pPr marL="457200" marR="0" lvl="0" indent="-228600" algn="l" rtl="0">
              <a:lnSpc>
                <a:spcPct val="100000"/>
              </a:lnSpc>
              <a:spcBef>
                <a:spcPts val="0"/>
              </a:spcBef>
              <a:spcAft>
                <a:spcPts val="0"/>
              </a:spcAft>
              <a:buClr>
                <a:srgbClr val="000000"/>
              </a:buClr>
              <a:buSzPts val="1400"/>
              <a:buFontTx/>
              <a:buChar char="-"/>
            </a:pPr>
            <a:r>
              <a:rPr lang="en-US" dirty="0"/>
              <a:t>The next cell we will examine is also on the diagonal.  These are the true positives.  (click) In this case our model predicted default=Yes and these people did actually default on their payment plan.   The 81 people in this cell are true positives.  Although, ironically their positive status is actually a blight on their credit record and a possible criminal offense.   </a:t>
            </a:r>
          </a:p>
          <a:p>
            <a:pPr marL="457200" marR="0" lvl="0" indent="-228600" algn="l" rtl="0">
              <a:lnSpc>
                <a:spcPct val="100000"/>
              </a:lnSpc>
              <a:spcBef>
                <a:spcPts val="0"/>
              </a:spcBef>
              <a:spcAft>
                <a:spcPts val="0"/>
              </a:spcAft>
              <a:buClr>
                <a:srgbClr val="000000"/>
              </a:buClr>
              <a:buSzPts val="1400"/>
              <a:buFontTx/>
              <a:buChar char="-"/>
            </a:pPr>
            <a:r>
              <a:rPr lang="en-US" dirty="0"/>
              <a:t>Next we move to the upper right cell in the body of the table where the predicted status = No or non-default and the true or actual status is Yes.  Our model predicted incorrectly.  The model said they would not default and they did.  (click) This is a false negative status because the model falsely predicted Default=No. </a:t>
            </a:r>
          </a:p>
          <a:p>
            <a:pPr marL="457200" marR="0" lvl="0" indent="-228600" algn="l" rtl="0">
              <a:lnSpc>
                <a:spcPct val="100000"/>
              </a:lnSpc>
              <a:spcBef>
                <a:spcPts val="0"/>
              </a:spcBef>
              <a:spcAft>
                <a:spcPts val="0"/>
              </a:spcAft>
              <a:buClr>
                <a:srgbClr val="000000"/>
              </a:buClr>
              <a:buSzPts val="1400"/>
              <a:buFontTx/>
              <a:buChar char="-"/>
            </a:pPr>
            <a:r>
              <a:rPr lang="en-US" dirty="0"/>
              <a:t>Finally, let’s look at the false positives.  (click) The false positives occur when we predict a default and the tax payer did not default in our actual data set. </a:t>
            </a:r>
          </a:p>
          <a:p>
            <a:pPr marL="457200" marR="0" lvl="0" indent="-228600" algn="l" rtl="0">
              <a:lnSpc>
                <a:spcPct val="100000"/>
              </a:lnSpc>
              <a:spcBef>
                <a:spcPts val="0"/>
              </a:spcBef>
              <a:spcAft>
                <a:spcPts val="0"/>
              </a:spcAft>
              <a:buClr>
                <a:srgbClr val="000000"/>
              </a:buClr>
              <a:buSzPts val="1400"/>
              <a:buFontTx/>
              <a:buChar char="-"/>
            </a:pPr>
            <a:r>
              <a:rPr lang="en-US" dirty="0"/>
              <a:t>We will talk about how we will use quantities calculated from the confusion matrix in a few minutes.  But first we want to discuss some practical aspects of evaluating the confusion matrix. </a:t>
            </a:r>
          </a:p>
          <a:p>
            <a:pPr marL="457200" marR="0" lvl="0" indent="-228600" algn="l" rtl="0">
              <a:lnSpc>
                <a:spcPct val="100000"/>
              </a:lnSpc>
              <a:spcBef>
                <a:spcPts val="0"/>
              </a:spcBef>
              <a:spcAft>
                <a:spcPts val="0"/>
              </a:spcAft>
              <a:buClr>
                <a:srgbClr val="000000"/>
              </a:buClr>
              <a:buSzPts val="1400"/>
              <a:buFontTx/>
              <a:buChar char="-"/>
            </a:pPr>
            <a:r>
              <a:rPr lang="en-US" dirty="0"/>
              <a:t>You can also tee up the next slide by asking which error is worse?  A False negative where we approve a person that is unlikely to pay us back or where we fail to approve a person that would pay us back.</a:t>
            </a:r>
          </a:p>
          <a:p>
            <a:pPr marL="457200" marR="0" lvl="0" indent="-228600" algn="l" rtl="0">
              <a:lnSpc>
                <a:spcPct val="100000"/>
              </a:lnSpc>
              <a:spcBef>
                <a:spcPts val="0"/>
              </a:spcBef>
              <a:spcAft>
                <a:spcPts val="0"/>
              </a:spcAft>
              <a:buClr>
                <a:srgbClr val="000000"/>
              </a:buClr>
              <a:buSzPts val="1400"/>
              <a:buFontTx/>
              <a:buChar char="-"/>
            </a:pPr>
            <a:r>
              <a:rPr lang="en-US" dirty="0"/>
              <a:t>The costs for a false negative include the loss on the loan, the time and resources to seize assets, legal fees, etc.</a:t>
            </a:r>
          </a:p>
          <a:p>
            <a:pPr marL="457200" marR="0" lvl="0" indent="-228600" algn="l" rtl="0">
              <a:lnSpc>
                <a:spcPct val="100000"/>
              </a:lnSpc>
              <a:spcBef>
                <a:spcPts val="0"/>
              </a:spcBef>
              <a:spcAft>
                <a:spcPts val="0"/>
              </a:spcAft>
              <a:buClr>
                <a:srgbClr val="000000"/>
              </a:buClr>
              <a:buSzPts val="1400"/>
              <a:buFontTx/>
              <a:buChar char="-"/>
            </a:pPr>
            <a:r>
              <a:rPr lang="en-US" dirty="0"/>
              <a:t>The costs for a false positive includes missed loan initiation fees, missed interest income, etc.</a:t>
            </a:r>
            <a:endParaRPr dirty="0"/>
          </a:p>
        </p:txBody>
      </p:sp>
      <p:sp>
        <p:nvSpPr>
          <p:cNvPr id="1338" name="Google Shape;1338;p64: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a:extLst>
            <a:ext uri="{FF2B5EF4-FFF2-40B4-BE49-F238E27FC236}">
              <a16:creationId xmlns:a16="http://schemas.microsoft.com/office/drawing/2014/main" id="{CEDB42E8-951D-52BB-C98B-EA44C19E6E46}"/>
            </a:ext>
          </a:extLst>
        </p:cNvPr>
        <p:cNvGrpSpPr/>
        <p:nvPr/>
      </p:nvGrpSpPr>
      <p:grpSpPr>
        <a:xfrm>
          <a:off x="0" y="0"/>
          <a:ext cx="0" cy="0"/>
          <a:chOff x="0" y="0"/>
          <a:chExt cx="0" cy="0"/>
        </a:xfrm>
      </p:grpSpPr>
      <p:sp>
        <p:nvSpPr>
          <p:cNvPr id="1357" name="Google Shape;1357;p65:notes">
            <a:extLst>
              <a:ext uri="{FF2B5EF4-FFF2-40B4-BE49-F238E27FC236}">
                <a16:creationId xmlns:a16="http://schemas.microsoft.com/office/drawing/2014/main" id="{2D36178A-1B79-0637-239F-1DFC84F91487}"/>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It is worth noting that not all errors are created equal. Consider the confusion matrices from the earlier default data. </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Look at model 1.  The overall model error rate is 2.75%</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Now look at model 2.  The overall model error rate is 3.73%</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Should we always go for the model with the lowest error rate or the highest accuracy?</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No, why?</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We can’t check our common sense at the door.  We have to interpret our model in the contest of our research or business problem.</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Let’s look at the types of errors for model 1.  (Go over slide annotations.)</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No look at the types of errors for model 2.  (Go over slide annotations.)</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Which costs more?</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A lender might prefer model 2 to model 1 despite its overall poorer performance, if the negative impact of missing a defaulter is significantly worse than incorrectly denying a loan to a non-defaulter</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This illustrates the importance of human judgment</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In real life, we can associate costs with various misclassifications.  That is beyond the scope of this course.</a:t>
            </a:r>
            <a:endParaRPr dirty="0"/>
          </a:p>
          <a:p>
            <a:pPr marL="0" lvl="0" indent="0" algn="l" rtl="0">
              <a:lnSpc>
                <a:spcPct val="100000"/>
              </a:lnSpc>
              <a:spcBef>
                <a:spcPts val="0"/>
              </a:spcBef>
              <a:spcAft>
                <a:spcPts val="0"/>
              </a:spcAft>
              <a:buSzPts val="1400"/>
              <a:buNone/>
            </a:pPr>
            <a:endParaRPr dirty="0"/>
          </a:p>
        </p:txBody>
      </p:sp>
      <p:sp>
        <p:nvSpPr>
          <p:cNvPr id="1358" name="Google Shape;1358;p65:notes">
            <a:extLst>
              <a:ext uri="{FF2B5EF4-FFF2-40B4-BE49-F238E27FC236}">
                <a16:creationId xmlns:a16="http://schemas.microsoft.com/office/drawing/2014/main" id="{4116C05C-2D1B-805F-12BF-0F5BBBD5A895}"/>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01410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a:extLst>
            <a:ext uri="{FF2B5EF4-FFF2-40B4-BE49-F238E27FC236}">
              <a16:creationId xmlns:a16="http://schemas.microsoft.com/office/drawing/2014/main" id="{CEDB42E8-951D-52BB-C98B-EA44C19E6E46}"/>
            </a:ext>
          </a:extLst>
        </p:cNvPr>
        <p:cNvGrpSpPr/>
        <p:nvPr/>
      </p:nvGrpSpPr>
      <p:grpSpPr>
        <a:xfrm>
          <a:off x="0" y="0"/>
          <a:ext cx="0" cy="0"/>
          <a:chOff x="0" y="0"/>
          <a:chExt cx="0" cy="0"/>
        </a:xfrm>
      </p:grpSpPr>
      <p:sp>
        <p:nvSpPr>
          <p:cNvPr id="1357" name="Google Shape;1357;p65:notes">
            <a:extLst>
              <a:ext uri="{FF2B5EF4-FFF2-40B4-BE49-F238E27FC236}">
                <a16:creationId xmlns:a16="http://schemas.microsoft.com/office/drawing/2014/main" id="{2D36178A-1B79-0637-239F-1DFC84F91487}"/>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It is worth noting that not all errors are created equal. Consider the confusion matrices from the earlier default data. </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Look at model 1.  The overall model error rate is 2.75%</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Now look at model 2.  The overall model error rate is 3.73%</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Should we always go for the model with the lowest error rate or the highest accuracy?</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No, why?</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We can’t check our common sense at the door.  We have to interpret our model in the contest of our research or business problem.</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Let’s look at the types of errors for model 1.  (Go over slide annotations.)</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No look at the types of errors for model 2.  (Go over slide annotations.)</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Which costs more?</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A lender might prefer model 2 to model 1 despite its overall poorer performance, if the negative impact of missing a defaulter is significantly worse than incorrectly denying a loan to a non-defaulter</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This illustrates the importance of human judgment</a:t>
            </a:r>
          </a:p>
          <a:p>
            <a:pPr marL="457200" marR="0" lvl="0" indent="-228600" algn="l" rtl="0">
              <a:lnSpc>
                <a:spcPct val="100000"/>
              </a:lnSpc>
              <a:spcBef>
                <a:spcPts val="0"/>
              </a:spcBef>
              <a:spcAft>
                <a:spcPts val="0"/>
              </a:spcAft>
              <a:buClr>
                <a:srgbClr val="000000"/>
              </a:buClr>
              <a:buSzPts val="1400"/>
              <a:buFontTx/>
              <a:buChar char="-"/>
            </a:pPr>
            <a:r>
              <a:rPr lang="en-US" sz="1200" dirty="0">
                <a:latin typeface="Arial"/>
                <a:ea typeface="Arial"/>
                <a:cs typeface="Arial"/>
                <a:sym typeface="Arial"/>
              </a:rPr>
              <a:t>In real life, we can associate costs with various misclassifications.  That is beyond the scope of this course.</a:t>
            </a:r>
            <a:endParaRPr dirty="0"/>
          </a:p>
          <a:p>
            <a:pPr marL="0" lvl="0" indent="0" algn="l" rtl="0">
              <a:lnSpc>
                <a:spcPct val="100000"/>
              </a:lnSpc>
              <a:spcBef>
                <a:spcPts val="0"/>
              </a:spcBef>
              <a:spcAft>
                <a:spcPts val="0"/>
              </a:spcAft>
              <a:buSzPts val="1400"/>
              <a:buNone/>
            </a:pPr>
            <a:endParaRPr dirty="0"/>
          </a:p>
        </p:txBody>
      </p:sp>
      <p:sp>
        <p:nvSpPr>
          <p:cNvPr id="1358" name="Google Shape;1358;p65:notes">
            <a:extLst>
              <a:ext uri="{FF2B5EF4-FFF2-40B4-BE49-F238E27FC236}">
                <a16:creationId xmlns:a16="http://schemas.microsoft.com/office/drawing/2014/main" id="{4116C05C-2D1B-805F-12BF-0F5BBBD5A895}"/>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57925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6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defTabSz="914400" rtl="0" eaLnBrk="1" fontAlgn="auto" latinLnBrk="0" hangingPunct="1">
              <a:lnSpc>
                <a:spcPct val="100000"/>
              </a:lnSpc>
              <a:spcBef>
                <a:spcPts val="1200"/>
              </a:spcBef>
              <a:spcAft>
                <a:spcPts val="0"/>
              </a:spcAft>
              <a:buClr>
                <a:schemeClr val="accent2"/>
              </a:buClr>
              <a:buSzPts val="1400"/>
              <a:buFontTx/>
              <a:buChar char="-"/>
              <a:tabLst/>
              <a:defRPr/>
            </a:pPr>
            <a:r>
              <a:rPr lang="en-US" sz="1200" dirty="0">
                <a:latin typeface="Arial"/>
                <a:ea typeface="Arial"/>
                <a:cs typeface="Arial"/>
                <a:sym typeface="Arial"/>
              </a:rPr>
              <a:t>Before evaluating our models we will establish some important definitions for binary outcome models that will be useful for any model evaluations moving forward</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Consider a binary outcome situation where your observations are either positive (non-Null) or negative (Null) (think testing positive vs. negative for some disease)</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Here we have a general key to the confusion matrix.  This is a good cheat sheet.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The idea of false positives, false negatives and true positives, true negatives can be processed pretty easily with a bit of thought.  However, we also go one step further and calculate some rates of these totals that can be meaningful. </a:t>
            </a:r>
          </a:p>
        </p:txBody>
      </p:sp>
      <p:sp>
        <p:nvSpPr>
          <p:cNvPr id="1387" name="Google Shape;1387;p6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6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defTabSz="914400" rtl="0" eaLnBrk="1" fontAlgn="auto" latinLnBrk="0" hangingPunct="1">
              <a:lnSpc>
                <a:spcPct val="100000"/>
              </a:lnSpc>
              <a:spcBef>
                <a:spcPts val="1200"/>
              </a:spcBef>
              <a:spcAft>
                <a:spcPts val="0"/>
              </a:spcAft>
              <a:buClr>
                <a:schemeClr val="accent2"/>
              </a:buClr>
              <a:buSzPts val="1400"/>
              <a:buFontTx/>
              <a:buChar char="-"/>
              <a:tabLst/>
              <a:defRPr/>
            </a:pPr>
            <a:r>
              <a:rPr lang="en-US" sz="1200" dirty="0">
                <a:latin typeface="Arial"/>
                <a:ea typeface="Arial"/>
                <a:cs typeface="Arial"/>
                <a:sym typeface="Arial"/>
              </a:rPr>
              <a:t>The idea of false positives, false negatives and true positives, true negatives can be processed pretty easily with a bit of thought.  However, we also go one step further and calculate some rates of these totals that can be meaningful. Here we have common metrics for classification predictions.  This is a good cheat sheet. </a:t>
            </a:r>
          </a:p>
          <a:p>
            <a:pPr marL="228600" lvl="0" indent="0" algn="l" rtl="0">
              <a:lnSpc>
                <a:spcPct val="100000"/>
              </a:lnSpc>
              <a:spcBef>
                <a:spcPts val="1200"/>
              </a:spcBef>
              <a:spcAft>
                <a:spcPts val="0"/>
              </a:spcAft>
              <a:buClr>
                <a:schemeClr val="accent2"/>
              </a:buClr>
              <a:buSzPts val="1400"/>
              <a:buFontTx/>
              <a:buNone/>
            </a:pPr>
            <a:endParaRPr lang="en-US" sz="1200" dirty="0">
              <a:latin typeface="Arial"/>
              <a:ea typeface="Arial"/>
              <a:cs typeface="Arial"/>
              <a:sym typeface="Arial"/>
            </a:endParaRP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False Positive Rate is the false positives count divided by the total number of negatives in the actual data set.  It is also known as Type 1 Error or Specificity.  You want this to be low.  A high false positive rate would be a bad thing.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True Positive Rate is the true positive count divided by the total number of positives in actual data set.  It is known as Power or Sensitivity.  You want the True Positive Rate to be high.  This would mean you are classifying positives accurately.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The positive predicted value is the number of true positives divided by the total number of positive predictions from the model.    It is also known as precision or 1-False Discovery Rate.  This helps us answer the question “How many actual positives did our model get right?”  You want this to be high.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The negative predicted value is the true negatives divided by the total number of negative predictions from the model.  This helps us answer the question “How many actual negatives did our model get right?”  You want this to be high.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Note that you can extend the idea of a confusion matrix to more than two categories.  Note that some of these quantities become relative and there are additional measures of agreement that can be calculated in those cases. </a:t>
            </a:r>
          </a:p>
          <a:p>
            <a:pPr marL="457200" lvl="0" indent="-228600" algn="l" rtl="0">
              <a:lnSpc>
                <a:spcPct val="100000"/>
              </a:lnSpc>
              <a:spcBef>
                <a:spcPts val="1200"/>
              </a:spcBef>
              <a:spcAft>
                <a:spcPts val="0"/>
              </a:spcAft>
              <a:buClr>
                <a:schemeClr val="accent2"/>
              </a:buClr>
              <a:buSzPts val="1400"/>
              <a:buFontTx/>
              <a:buChar char="-"/>
            </a:pPr>
            <a:endParaRPr lang="en-US" sz="1200" dirty="0">
              <a:latin typeface="Arial"/>
              <a:ea typeface="Arial"/>
              <a:cs typeface="Arial"/>
              <a:sym typeface="Arial"/>
            </a:endParaRPr>
          </a:p>
          <a:p>
            <a:pPr marL="457200" lvl="0" indent="-228600" algn="l" rtl="0">
              <a:lnSpc>
                <a:spcPct val="100000"/>
              </a:lnSpc>
              <a:spcBef>
                <a:spcPts val="1200"/>
              </a:spcBef>
              <a:spcAft>
                <a:spcPts val="0"/>
              </a:spcAft>
              <a:buClr>
                <a:schemeClr val="accent2"/>
              </a:buClr>
              <a:buSzPts val="1400"/>
              <a:buFontTx/>
              <a:buChar char="-"/>
            </a:pPr>
            <a:r>
              <a:rPr lang="en-US" dirty="0"/>
              <a:t>There are other values that characterize model performance such as accuracy and F1 score.  We will dig into those in the next slide</a:t>
            </a:r>
          </a:p>
          <a:p>
            <a:pPr marL="457200" lvl="0" indent="-228600" algn="l" rtl="0">
              <a:lnSpc>
                <a:spcPct val="100000"/>
              </a:lnSpc>
              <a:spcBef>
                <a:spcPts val="1200"/>
              </a:spcBef>
              <a:spcAft>
                <a:spcPts val="0"/>
              </a:spcAft>
              <a:buClr>
                <a:schemeClr val="accent2"/>
              </a:buClr>
              <a:buSzPts val="1400"/>
              <a:buFontTx/>
              <a:buChar char="-"/>
            </a:pPr>
            <a:endParaRPr lang="en-US" dirty="0"/>
          </a:p>
          <a:p>
            <a:pPr marL="457200" lvl="0" indent="-228600" algn="l" rtl="0">
              <a:lnSpc>
                <a:spcPct val="100000"/>
              </a:lnSpc>
              <a:spcBef>
                <a:spcPts val="1200"/>
              </a:spcBef>
              <a:spcAft>
                <a:spcPts val="0"/>
              </a:spcAft>
              <a:buClr>
                <a:schemeClr val="accent2"/>
              </a:buClr>
              <a:buSzPts val="1400"/>
              <a:buFontTx/>
              <a:buChar char="-"/>
            </a:pPr>
            <a:r>
              <a:rPr lang="en-US" dirty="0"/>
              <a:t>There are also specific measures for ordinal variables.  Those are beyond our current scope.</a:t>
            </a:r>
          </a:p>
          <a:p>
            <a:pPr marL="457200" lvl="0" indent="-228600" algn="l" rtl="0">
              <a:lnSpc>
                <a:spcPct val="100000"/>
              </a:lnSpc>
              <a:spcBef>
                <a:spcPts val="1200"/>
              </a:spcBef>
              <a:spcAft>
                <a:spcPts val="0"/>
              </a:spcAft>
              <a:buClr>
                <a:schemeClr val="accent2"/>
              </a:buClr>
              <a:buSzPts val="1400"/>
              <a:buFontTx/>
              <a:buChar char="-"/>
            </a:pPr>
            <a:endParaRPr lang="en-US" dirty="0"/>
          </a:p>
          <a:p>
            <a:pPr marL="457200" lvl="0" indent="-228600" algn="l" rtl="0">
              <a:lnSpc>
                <a:spcPct val="100000"/>
              </a:lnSpc>
              <a:spcBef>
                <a:spcPts val="1200"/>
              </a:spcBef>
              <a:spcAft>
                <a:spcPts val="0"/>
              </a:spcAft>
              <a:buClr>
                <a:schemeClr val="accent2"/>
              </a:buClr>
              <a:buSzPts val="1400"/>
              <a:buFontTx/>
              <a:buChar char="-"/>
            </a:pPr>
            <a:r>
              <a:rPr lang="en-US" dirty="0"/>
              <a:t>Context matters to understand the consequences:</a:t>
            </a:r>
          </a:p>
          <a:p>
            <a:pPr marL="914400" lvl="1" indent="-228600" algn="l" rtl="0">
              <a:lnSpc>
                <a:spcPct val="100000"/>
              </a:lnSpc>
              <a:spcBef>
                <a:spcPts val="1200"/>
              </a:spcBef>
              <a:spcAft>
                <a:spcPts val="0"/>
              </a:spcAft>
              <a:buClr>
                <a:schemeClr val="accent2"/>
              </a:buClr>
              <a:buSzPts val="1400"/>
              <a:buFontTx/>
              <a:buChar char="-"/>
            </a:pPr>
            <a:r>
              <a:rPr lang="en-US" dirty="0"/>
              <a:t>What are the repercussions of initiating an IRS audit? False positive would cost the government more money. False negative could also lead to less tax revenue.</a:t>
            </a:r>
          </a:p>
          <a:p>
            <a:pPr marL="914400" marR="0" lvl="1" indent="-228600" algn="l" defTabSz="914400" rtl="0" eaLnBrk="1" fontAlgn="auto" latinLnBrk="0" hangingPunct="1">
              <a:lnSpc>
                <a:spcPct val="100000"/>
              </a:lnSpc>
              <a:spcBef>
                <a:spcPts val="1200"/>
              </a:spcBef>
              <a:spcAft>
                <a:spcPts val="0"/>
              </a:spcAft>
              <a:buClr>
                <a:schemeClr val="accent2"/>
              </a:buClr>
              <a:buSzPts val="1400"/>
              <a:buFontTx/>
              <a:buChar char="-"/>
              <a:tabLst/>
              <a:defRPr/>
            </a:pPr>
            <a:r>
              <a:rPr lang="en-US" dirty="0"/>
              <a:t>What are the repercussions of not displaying an add on Facebook? False negative doesn’t seem too consequential. </a:t>
            </a:r>
          </a:p>
          <a:p>
            <a:pPr marL="914400" marR="0" lvl="1" indent="-228600" algn="l" defTabSz="914400" rtl="0" eaLnBrk="1" fontAlgn="auto" latinLnBrk="0" hangingPunct="1">
              <a:lnSpc>
                <a:spcPct val="100000"/>
              </a:lnSpc>
              <a:spcBef>
                <a:spcPts val="1200"/>
              </a:spcBef>
              <a:spcAft>
                <a:spcPts val="0"/>
              </a:spcAft>
              <a:buClr>
                <a:schemeClr val="accent2"/>
              </a:buClr>
              <a:buSzPts val="1400"/>
              <a:buFontTx/>
              <a:buChar char="-"/>
              <a:tabLst/>
              <a:defRPr/>
            </a:pPr>
            <a:r>
              <a:rPr lang="en-US" dirty="0"/>
              <a:t>What are the repercussions of missing a cancer diagnosis? False negative could be fatal. False positive could induce some trauma.</a:t>
            </a:r>
          </a:p>
        </p:txBody>
      </p:sp>
      <p:sp>
        <p:nvSpPr>
          <p:cNvPr id="1387" name="Google Shape;1387;p6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50484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In the case of rare events or skewed data, the accuracy metric can be deceptive because you can get very high classification accuracies or very low errors – should not rely only on accuracy</a:t>
            </a:r>
          </a:p>
          <a:p>
            <a:pPr lvl="0">
              <a:buFont typeface="Arial" panose="020B0604020202020204" pitchFamily="34" charset="0"/>
              <a:buChar char="•"/>
            </a:pPr>
            <a:r>
              <a:rPr lang="en-US" dirty="0"/>
              <a:t>For example, a dataset with 99% instances of one class and 1% of another is skewed</a:t>
            </a:r>
          </a:p>
          <a:p>
            <a:pPr lvl="1">
              <a:buFont typeface="Arial" panose="020B0604020202020204" pitchFamily="34" charset="0"/>
              <a:buChar char="•"/>
            </a:pPr>
            <a:r>
              <a:rPr lang="en-US" dirty="0"/>
              <a:t>Accuracy doesn’t distinguish how well the model performs on the minority class as it doesn’t distinguish between false positives and false negatives</a:t>
            </a:r>
          </a:p>
          <a:p>
            <a:pPr lvl="1">
              <a:buFont typeface="Arial" panose="020B0604020202020204" pitchFamily="34" charset="0"/>
              <a:buChar char="•"/>
            </a:pPr>
            <a:r>
              <a:rPr lang="en-US" dirty="0"/>
              <a:t>To evaluate models on imbalanced datasets more effectively, alternative metrics like precision, recall, F-score, and the area under the ROC curve are often preferred</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58975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https://inside.getyourguide.com/blog/2020/9/30/what-makes-a-good-f1-score</a:t>
            </a:r>
          </a:p>
          <a:p>
            <a:endParaRPr lang="en-US" sz="1200" dirty="0"/>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final metric we will cover in this module is the F1 Score.  The F1 score helps us in the case of rare positive events. This should be an important metric for events like fraud, tax evasion, high audit risk, etc. which are hopefully are rare.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higher F1 score you have, the better.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If you have rare positive events then you can actually maximize your detection of positive events by classifying every data point as positive.  However, this isn’t very practical.  Spending that much time and energy on a large number of false positives is completely impractical.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F1 is a metric that helps balance precision and recall or positive predictive value and sensitivity if you prefer.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F1 uses the harmonic mean which is often used for averaging rates.  For example, if you are driving on a trip and you can go 25 mph for half of the trip and 55 mph for the other half, your average rate of speed for the trip is not 40mph.  You rate is more limited by the lower speed.  In fact, your rate of speed is approximately 34 mph.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F1 score works the same way.  It drives you toward a more balanced view of the predictive capability for positive events by averaging both precision also known as positive predictive value and recall also known as sensitivity.</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73731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6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05" name="Google Shape;1405;p6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70: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44" name="Google Shape;1444;p70: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4: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14: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rtl="0" fontAlgn="base"/>
            <a:r>
              <a:rPr lang="en-US" sz="1200" b="0" i="0" u="none" strike="noStrike" cap="none" dirty="0">
                <a:solidFill>
                  <a:schemeClr val="dk1"/>
                </a:solidFill>
                <a:effectLst/>
                <a:latin typeface="Calibri"/>
                <a:ea typeface="Calibri"/>
                <a:cs typeface="Calibri"/>
                <a:sym typeface="Calibri"/>
              </a:rPr>
              <a:t>Before proceeding to the algorithms, let’s cover the different types of variables. </a:t>
            </a:r>
          </a:p>
          <a:p>
            <a:pPr rtl="0" fontAlgn="base"/>
            <a:endParaRPr lang="en-US" sz="1200" b="0" i="0" u="none" strike="noStrike" cap="none" dirty="0">
              <a:solidFill>
                <a:schemeClr val="dk1"/>
              </a:solidFill>
              <a:effectLst/>
              <a:latin typeface="Calibri"/>
              <a:ea typeface="Calibri"/>
              <a:cs typeface="Calibri"/>
              <a:sym typeface="Calibri"/>
            </a:endParaRPr>
          </a:p>
          <a:p>
            <a:pPr marL="228600" indent="0" rtl="0" fontAlgn="base">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Recall that our data can either be numeric or categorical.  Types of numeric data include discrete or count data where our variables take on an integer value &gt;= 0 such as number of trips to the grocery store per month.  Data that can take on fractional values is continuous data.  Height measured in inches might be examples of this.  Categorical variables include two or more groups and the group labels may be text or numerical.  When the group values of a categorical variable take on an order such as low, medium, high we call them ordinal.  When order does not matter, such as blood type, we call these nominal. </a:t>
            </a:r>
          </a:p>
          <a:p>
            <a:pPr rtl="0" fontAlgn="base"/>
            <a:endParaRPr lang="en-US" sz="1200" b="0" i="0" u="none" strike="noStrike" cap="none" dirty="0">
              <a:solidFill>
                <a:schemeClr val="dk1"/>
              </a:solidFill>
              <a:effectLst/>
              <a:latin typeface="Calibri"/>
              <a:ea typeface="Calibri"/>
              <a:cs typeface="Calibri"/>
              <a:sym typeface="Calibri"/>
            </a:endParaRPr>
          </a:p>
          <a:p>
            <a:pPr marL="228600" indent="0" rtl="0" fontAlgn="base">
              <a:buFontTx/>
              <a:buNone/>
            </a:pPr>
            <a:r>
              <a:rPr lang="en-US" sz="1200" b="0" i="0" u="none" strike="noStrike" cap="none" dirty="0">
                <a:solidFill>
                  <a:schemeClr val="dk1"/>
                </a:solidFill>
                <a:effectLst/>
                <a:latin typeface="Calibri"/>
                <a:ea typeface="Calibri"/>
                <a:cs typeface="Calibri"/>
                <a:sym typeface="Calibri"/>
              </a:rPr>
              <a:t>The type of variable can determine what algorithm we use. Sometimes we can convert the type of variable into another type based on the algorithm we choose.​</a:t>
            </a:r>
          </a:p>
          <a:p>
            <a:pPr rtl="0" fontAlgn="base"/>
            <a:endParaRPr lang="en-US" sz="1200" b="0" i="0" u="none" strike="noStrike" cap="none" dirty="0">
              <a:solidFill>
                <a:schemeClr val="dk1"/>
              </a:solidFill>
              <a:effectLst/>
              <a:latin typeface="Calibri"/>
              <a:ea typeface="Calibri"/>
              <a:cs typeface="Calibri"/>
              <a:sym typeface="Calibri"/>
            </a:endParaRPr>
          </a:p>
        </p:txBody>
      </p:sp>
      <p:sp>
        <p:nvSpPr>
          <p:cNvPr id="505" name="Google Shape;505;p14: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71: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61" name="Google Shape;1461;p71: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7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76" name="Google Shape;1476;p7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7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76" name="Google Shape;1476;p7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7407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74: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dirty="0"/>
          </a:p>
        </p:txBody>
      </p:sp>
      <p:sp>
        <p:nvSpPr>
          <p:cNvPr id="1515" name="Google Shape;1515;p74: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In the previous modules, we covered approaches for supervised learning with a continuous response. We are now going look at techniques for supervised learning with a discrete or categorical response</a:t>
            </a:r>
          </a:p>
        </p:txBody>
      </p:sp>
      <p:sp>
        <p:nvSpPr>
          <p:cNvPr id="4" name="Slide Number Placeholder 3"/>
          <p:cNvSpPr>
            <a:spLocks noGrp="1"/>
          </p:cNvSpPr>
          <p:nvPr>
            <p:ph type="sldNum" sz="quarter" idx="5"/>
          </p:nvPr>
        </p:nvSpPr>
        <p:spPr/>
        <p:txBody>
          <a:bodyPr/>
          <a:lstStyle/>
          <a:p>
            <a:fld id="{CE4E635B-CFEB-44A4-B187-80871970DC23}" type="slidenum">
              <a:rPr lang="en-US" smtClean="0"/>
              <a:t>87</a:t>
            </a:fld>
            <a:endParaRPr lang="en-US"/>
          </a:p>
        </p:txBody>
      </p:sp>
    </p:spTree>
    <p:extLst>
      <p:ext uri="{BB962C8B-B14F-4D97-AF65-F5344CB8AC3E}">
        <p14:creationId xmlns:p14="http://schemas.microsoft.com/office/powerpoint/2010/main" val="179051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1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Let’s look at the four data types in more detail</a:t>
            </a:r>
            <a:endParaRPr dirty="0"/>
          </a:p>
        </p:txBody>
      </p:sp>
      <p:sp>
        <p:nvSpPr>
          <p:cNvPr id="545" name="Google Shape;545;p15: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1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lvl="1" indent="0" algn="l" rtl="0">
              <a:lnSpc>
                <a:spcPct val="100000"/>
              </a:lnSpc>
              <a:spcBef>
                <a:spcPts val="1200"/>
              </a:spcBef>
              <a:spcAft>
                <a:spcPts val="0"/>
              </a:spcAft>
              <a:buSzPts val="2369"/>
              <a:buFont typeface="Arial"/>
              <a:buNone/>
            </a:pPr>
            <a:r>
              <a:rPr lang="en-US" dirty="0"/>
              <a:t>Note that classification analysis has a categorical outcome to predict but the predictors or the inputs to the model can be either numerical or categorical.  The predictors can be any type listed on this screen.</a:t>
            </a:r>
            <a:endParaRPr dirty="0"/>
          </a:p>
        </p:txBody>
      </p:sp>
      <p:sp>
        <p:nvSpPr>
          <p:cNvPr id="556" name="Google Shape;556;p16: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dirty="0"/>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782904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Classification</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495865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Classification</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975099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Classification</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378486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Classification</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48063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Classification</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52628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Classification</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757518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13"/>
        <p:cNvGrpSpPr/>
        <p:nvPr/>
      </p:nvGrpSpPr>
      <p:grpSpPr>
        <a:xfrm>
          <a:off x="0" y="0"/>
          <a:ext cx="0" cy="0"/>
          <a:chOff x="0" y="0"/>
          <a:chExt cx="0" cy="0"/>
        </a:xfrm>
      </p:grpSpPr>
      <p:sp>
        <p:nvSpPr>
          <p:cNvPr id="314" name="Google Shape;314;p109"/>
          <p:cNvSpPr txBox="1">
            <a:spLocks noGrp="1"/>
          </p:cNvSpPr>
          <p:nvPr>
            <p:ph type="ftr" idx="11"/>
          </p:nvPr>
        </p:nvSpPr>
        <p:spPr>
          <a:xfrm>
            <a:off x="355101" y="6423914"/>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Classification</a:t>
            </a:r>
          </a:p>
        </p:txBody>
      </p:sp>
      <p:sp>
        <p:nvSpPr>
          <p:cNvPr id="315" name="Google Shape;315;p109"/>
          <p:cNvSpPr txBox="1">
            <a:spLocks noGrp="1"/>
          </p:cNvSpPr>
          <p:nvPr>
            <p:ph type="title"/>
          </p:nvPr>
        </p:nvSpPr>
        <p:spPr>
          <a:xfrm>
            <a:off x="581192" y="702156"/>
            <a:ext cx="11029616" cy="496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F3F3F"/>
              </a:buClr>
              <a:buSzPts val="2800"/>
              <a:buFont typeface="Arial"/>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109"/>
          <p:cNvSpPr txBox="1">
            <a:spLocks noGrp="1"/>
          </p:cNvSpPr>
          <p:nvPr>
            <p:ph type="body" idx="1"/>
          </p:nvPr>
        </p:nvSpPr>
        <p:spPr>
          <a:xfrm>
            <a:off x="581192" y="1305017"/>
            <a:ext cx="11029615" cy="5007005"/>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Tree>
    <p:extLst>
      <p:ext uri="{BB962C8B-B14F-4D97-AF65-F5344CB8AC3E}">
        <p14:creationId xmlns:p14="http://schemas.microsoft.com/office/powerpoint/2010/main" val="3478229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r>
              <a:rPr lang="en-US" dirty="0"/>
              <a:t>Classification</a:t>
            </a:r>
          </a:p>
        </p:txBody>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477705"/>
          </a:xfr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1393795"/>
            <a:ext cx="5422390" cy="49359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1393795"/>
            <a:ext cx="5422392" cy="49359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67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343"/>
        <p:cNvGrpSpPr/>
        <p:nvPr/>
      </p:nvGrpSpPr>
      <p:grpSpPr>
        <a:xfrm>
          <a:off x="0" y="0"/>
          <a:ext cx="0" cy="0"/>
          <a:chOff x="0" y="0"/>
          <a:chExt cx="0" cy="0"/>
        </a:xfrm>
      </p:grpSpPr>
      <p:sp>
        <p:nvSpPr>
          <p:cNvPr id="344" name="Google Shape;344;p155"/>
          <p:cNvSpPr txBox="1">
            <a:spLocks noGrp="1"/>
          </p:cNvSpPr>
          <p:nvPr>
            <p:ph type="ftr" idx="11"/>
          </p:nvPr>
        </p:nvSpPr>
        <p:spPr>
          <a:xfrm>
            <a:off x="355101" y="6423914"/>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Classification</a:t>
            </a:r>
          </a:p>
        </p:txBody>
      </p:sp>
      <p:sp>
        <p:nvSpPr>
          <p:cNvPr id="345" name="Google Shape;345;p155"/>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F3F3F"/>
              </a:buClr>
              <a:buSzPts val="2800"/>
              <a:buFont typeface="Arial"/>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20022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lvl1pPr>
              <a:defRPr/>
            </a:lvl1pPr>
          </a:lstStyle>
          <a:p>
            <a:r>
              <a:rPr lang="en-US" dirty="0"/>
              <a:t>Classification</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61832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a:t>Classification</a:t>
            </a:r>
            <a:endParaRPr lang="en-US" dirty="0"/>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Confusion Matrix</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Discriminant Analysis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Logistic Regression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Basics of Classification</a:t>
            </a:r>
            <a:endParaRPr lang="en-US" sz="1600" dirty="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158611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a:t>Classification</a:t>
            </a:r>
            <a:endParaRPr lang="en-US" dirty="0"/>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Confusion Matrix</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tx1">
                    <a:lumMod val="50000"/>
                  </a:schemeClr>
                </a:solidFill>
                <a:latin typeface="Acherus Grotesque" panose="02000505000000020004" pitchFamily="50" charset="0"/>
              </a:rPr>
              <a:t>Discriminant Analysis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Logistic Regression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Basics of Classification</a:t>
            </a:r>
            <a:endParaRPr lang="en-US" sz="1600" dirty="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846624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a:t>Classification</a:t>
            </a:r>
            <a:endParaRPr lang="en-US" dirty="0"/>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Confusion Matrix</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tx1">
                    <a:lumMod val="50000"/>
                  </a:schemeClr>
                </a:solidFill>
                <a:latin typeface="Acherus Grotesque" panose="02000505000000020004" pitchFamily="50" charset="0"/>
              </a:rPr>
              <a:t>Discriminant Analysis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Logistic Regression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Basics of Classification</a:t>
            </a:r>
            <a:endParaRPr lang="en-US" sz="1600" dirty="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73324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a:t>Classification</a:t>
            </a:r>
            <a:endParaRPr lang="en-US" dirty="0"/>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Confusion Matrix</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tx1">
                    <a:lumMod val="50000"/>
                  </a:schemeClr>
                </a:solidFill>
                <a:latin typeface="Acherus Grotesque" panose="02000505000000020004" pitchFamily="50" charset="0"/>
              </a:rPr>
              <a:t>Discriminant Analysis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Logistic Regression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Basics of Classification</a:t>
            </a:r>
            <a:endParaRPr lang="en-US" sz="1600" dirty="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373885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a:t>Classification</a:t>
            </a:r>
            <a:endParaRPr lang="en-US" dirty="0"/>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Confusion Matrix</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tx1">
                    <a:lumMod val="50000"/>
                  </a:schemeClr>
                </a:solidFill>
                <a:latin typeface="Acherus Grotesque" panose="02000505000000020004" pitchFamily="50" charset="0"/>
              </a:rPr>
              <a:t>Discriminant Analysis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Logistic Regression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algn="ctr"/>
            <a:r>
              <a:rPr lang="en-US" sz="1600" dirty="0">
                <a:solidFill>
                  <a:schemeClr val="tx1">
                    <a:lumMod val="50000"/>
                  </a:schemeClr>
                </a:solidFill>
                <a:latin typeface="Acherus Grotesque" panose="02000505000000020004" pitchFamily="50" charset="0"/>
              </a:rPr>
              <a:t>Basics of Classification</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969800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Classification</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279875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Classification</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65555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Classification</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176955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48" r:id="rId4"/>
    <p:sldLayoutId id="2147483749" r:id="rId5"/>
    <p:sldLayoutId id="2147483750" r:id="rId6"/>
    <p:sldLayoutId id="2147483751"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4" r:id="rId16"/>
    <p:sldLayoutId id="2147483746" r:id="rId17"/>
    <p:sldLayoutId id="2147483747" r:id="rId18"/>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publicdomainpictures.net/en/view-image.php?image=252428&amp;picture=penn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pixabay.com/en/dice-games-game-six-sided-face-2677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pixabay.com/en/dice-six-faces-cube-roll-die-35637/"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0.png"/><Relationship Id="rId4" Type="http://schemas.openxmlformats.org/officeDocument/2006/relationships/image" Target="../media/image32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40.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10.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8" Type="http://schemas.openxmlformats.org/officeDocument/2006/relationships/image" Target="../media/image98.tmp"/><Relationship Id="rId3" Type="http://schemas.openxmlformats.org/officeDocument/2006/relationships/image" Target="../media/image93.png"/><Relationship Id="rId7" Type="http://schemas.openxmlformats.org/officeDocument/2006/relationships/image" Target="../media/image97.tmp"/><Relationship Id="rId2" Type="http://schemas.openxmlformats.org/officeDocument/2006/relationships/notesSlide" Target="../notesSlides/notesSlide72.xml"/><Relationship Id="rId1" Type="http://schemas.openxmlformats.org/officeDocument/2006/relationships/slideLayout" Target="../slideLayouts/slideLayout10.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tmp"/><Relationship Id="rId4" Type="http://schemas.openxmlformats.org/officeDocument/2006/relationships/image" Target="../media/image94.png"/><Relationship Id="rId9" Type="http://schemas.openxmlformats.org/officeDocument/2006/relationships/image" Target="../media/image99.tmp"/></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0CBE-0F70-4801-80DA-6E9D5AB85BE4}"/>
              </a:ext>
            </a:extLst>
          </p:cNvPr>
          <p:cNvSpPr>
            <a:spLocks noGrp="1"/>
          </p:cNvSpPr>
          <p:nvPr>
            <p:ph type="ctrTitle"/>
          </p:nvPr>
        </p:nvSpPr>
        <p:spPr/>
        <p:txBody>
          <a:bodyPr/>
          <a:lstStyle/>
          <a:p>
            <a:r>
              <a:rPr lang="en-US" dirty="0"/>
              <a:t>Classification</a:t>
            </a:r>
          </a:p>
        </p:txBody>
      </p:sp>
      <p:sp>
        <p:nvSpPr>
          <p:cNvPr id="3" name="Subtitle 2">
            <a:extLst>
              <a:ext uri="{FF2B5EF4-FFF2-40B4-BE49-F238E27FC236}">
                <a16:creationId xmlns:a16="http://schemas.microsoft.com/office/drawing/2014/main" id="{53D71425-9D20-45A6-ABC4-C17DE14E72F5}"/>
              </a:ext>
            </a:extLst>
          </p:cNvPr>
          <p:cNvSpPr>
            <a:spLocks noGrp="1"/>
          </p:cNvSpPr>
          <p:nvPr>
            <p:ph type="subTitle" idx="1"/>
          </p:nvPr>
        </p:nvSpPr>
        <p:spPr/>
        <p:txBody>
          <a:bodyPr/>
          <a:lstStyle/>
          <a:p>
            <a:r>
              <a:rPr lang="en-US" dirty="0"/>
              <a:t>© 2025 Virginia Polytechnic Institute and State University. </a:t>
            </a:r>
            <a:r>
              <a:rPr lang="en-US"/>
              <a:t>All rights reserved.</a:t>
            </a:r>
          </a:p>
        </p:txBody>
      </p:sp>
    </p:spTree>
    <p:extLst>
      <p:ext uri="{BB962C8B-B14F-4D97-AF65-F5344CB8AC3E}">
        <p14:creationId xmlns:p14="http://schemas.microsoft.com/office/powerpoint/2010/main" val="866121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4" name="Google Shape;494;p13" descr="&lt;strong&gt;Credit Card&lt;/strong&gt; Vector Graphics image - Free stock photo ..."/>
          <p:cNvPicPr preferRelativeResize="0"/>
          <p:nvPr/>
        </p:nvPicPr>
        <p:blipFill rotWithShape="1">
          <a:blip r:embed="rId3">
            <a:alphaModFix/>
          </a:blip>
          <a:srcRect/>
          <a:stretch/>
        </p:blipFill>
        <p:spPr>
          <a:xfrm>
            <a:off x="8195816" y="1690688"/>
            <a:ext cx="1666720" cy="1369489"/>
          </a:xfrm>
          <a:prstGeom prst="rect">
            <a:avLst/>
          </a:prstGeom>
          <a:noFill/>
          <a:ln>
            <a:noFill/>
          </a:ln>
        </p:spPr>
      </p:pic>
      <p:pic>
        <p:nvPicPr>
          <p:cNvPr id="495" name="Google Shape;495;p13" descr="Car &lt;strong&gt;insurance claim&lt;/strong&gt; denial free image download"/>
          <p:cNvPicPr preferRelativeResize="0"/>
          <p:nvPr/>
        </p:nvPicPr>
        <p:blipFill rotWithShape="1">
          <a:blip r:embed="rId4">
            <a:alphaModFix/>
          </a:blip>
          <a:srcRect/>
          <a:stretch/>
        </p:blipFill>
        <p:spPr>
          <a:xfrm>
            <a:off x="10089576" y="2705610"/>
            <a:ext cx="1640174" cy="1093449"/>
          </a:xfrm>
          <a:prstGeom prst="rect">
            <a:avLst/>
          </a:prstGeom>
          <a:noFill/>
          <a:ln>
            <a:noFill/>
          </a:ln>
        </p:spPr>
      </p:pic>
      <p:pic>
        <p:nvPicPr>
          <p:cNvPr id="496" name="Google Shape;496;p13" descr="True Pass-Fail Curriculum: Key to Learning and ..."/>
          <p:cNvPicPr preferRelativeResize="0"/>
          <p:nvPr/>
        </p:nvPicPr>
        <p:blipFill rotWithShape="1">
          <a:blip r:embed="rId5">
            <a:alphaModFix/>
          </a:blip>
          <a:srcRect/>
          <a:stretch/>
        </p:blipFill>
        <p:spPr>
          <a:xfrm>
            <a:off x="9795821" y="4836193"/>
            <a:ext cx="1998361" cy="1153266"/>
          </a:xfrm>
          <a:prstGeom prst="rect">
            <a:avLst/>
          </a:prstGeom>
          <a:noFill/>
          <a:ln>
            <a:noFill/>
          </a:ln>
        </p:spPr>
      </p:pic>
      <p:grpSp>
        <p:nvGrpSpPr>
          <p:cNvPr id="498" name="Google Shape;498;p13"/>
          <p:cNvGrpSpPr/>
          <p:nvPr/>
        </p:nvGrpSpPr>
        <p:grpSpPr>
          <a:xfrm>
            <a:off x="7726481" y="3608751"/>
            <a:ext cx="2248434" cy="1665070"/>
            <a:chOff x="6209345" y="3265589"/>
            <a:chExt cx="2248434" cy="1665070"/>
          </a:xfrm>
        </p:grpSpPr>
        <p:pic>
          <p:nvPicPr>
            <p:cNvPr id="499" name="Google Shape;499;p13" descr="Dedicated Liver &lt;strong&gt;ICU&lt;/strong&gt; | Tareq Salahuddin | Flickr"/>
            <p:cNvPicPr preferRelativeResize="0"/>
            <p:nvPr/>
          </p:nvPicPr>
          <p:blipFill rotWithShape="1">
            <a:blip r:embed="rId6">
              <a:alphaModFix/>
            </a:blip>
            <a:srcRect/>
            <a:stretch/>
          </p:blipFill>
          <p:spPr>
            <a:xfrm>
              <a:off x="6337750" y="3546857"/>
              <a:ext cx="1752000" cy="1119017"/>
            </a:xfrm>
            <a:prstGeom prst="rect">
              <a:avLst/>
            </a:prstGeom>
            <a:noFill/>
            <a:ln>
              <a:noFill/>
            </a:ln>
          </p:spPr>
        </p:pic>
        <p:sp>
          <p:nvSpPr>
            <p:cNvPr id="500" name="Google Shape;500;p13"/>
            <p:cNvSpPr/>
            <p:nvPr/>
          </p:nvSpPr>
          <p:spPr>
            <a:xfrm rot="4609938">
              <a:off x="6202146" y="3358688"/>
              <a:ext cx="483732" cy="368837"/>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1" name="Google Shape;501;p13"/>
            <p:cNvSpPr/>
            <p:nvPr/>
          </p:nvSpPr>
          <p:spPr>
            <a:xfrm rot="1266421">
              <a:off x="7773379" y="4315402"/>
              <a:ext cx="610750" cy="522826"/>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 name="Title 1">
            <a:extLst>
              <a:ext uri="{FF2B5EF4-FFF2-40B4-BE49-F238E27FC236}">
                <a16:creationId xmlns:a16="http://schemas.microsoft.com/office/drawing/2014/main" id="{4AE7988B-CCDB-C35B-D799-B1C863FABA1C}"/>
              </a:ext>
            </a:extLst>
          </p:cNvPr>
          <p:cNvSpPr>
            <a:spLocks noGrp="1"/>
          </p:cNvSpPr>
          <p:nvPr>
            <p:ph type="title"/>
          </p:nvPr>
        </p:nvSpPr>
        <p:spPr/>
        <p:txBody>
          <a:bodyPr>
            <a:normAutofit/>
          </a:bodyPr>
          <a:lstStyle/>
          <a:p>
            <a:r>
              <a:rPr lang="en-US" dirty="0"/>
              <a:t>Some more serious classification example problems</a:t>
            </a:r>
          </a:p>
        </p:txBody>
      </p:sp>
      <p:sp>
        <p:nvSpPr>
          <p:cNvPr id="4" name="Content Placeholder 3">
            <a:extLst>
              <a:ext uri="{FF2B5EF4-FFF2-40B4-BE49-F238E27FC236}">
                <a16:creationId xmlns:a16="http://schemas.microsoft.com/office/drawing/2014/main" id="{9D3FF3EE-75B7-4E32-B31F-AD06A735156B}"/>
              </a:ext>
            </a:extLst>
          </p:cNvPr>
          <p:cNvSpPr>
            <a:spLocks noGrp="1"/>
          </p:cNvSpPr>
          <p:nvPr>
            <p:ph idx="1"/>
          </p:nvPr>
        </p:nvSpPr>
        <p:spPr>
          <a:xfrm>
            <a:off x="838200" y="1825625"/>
            <a:ext cx="6418190" cy="4351338"/>
          </a:xfrm>
        </p:spPr>
        <p:txBody>
          <a:bodyPr>
            <a:normAutofit/>
          </a:bodyPr>
          <a:lstStyle/>
          <a:p>
            <a:r>
              <a:rPr lang="en-US" sz="2000" dirty="0"/>
              <a:t>Will a person default on their credit card or not?</a:t>
            </a:r>
          </a:p>
          <a:p>
            <a:r>
              <a:rPr lang="en-US" sz="2000" dirty="0"/>
              <a:t>Which category will a new credit card applicant be in: good credit, bad credit, or gray area? </a:t>
            </a:r>
          </a:p>
          <a:p>
            <a:r>
              <a:rPr lang="en-US" sz="2000" dirty="0"/>
              <a:t>Is an insurance claim fraudulent or not?</a:t>
            </a:r>
          </a:p>
          <a:p>
            <a:r>
              <a:rPr lang="en-US" sz="2000" dirty="0"/>
              <a:t>Is a patient at risk for a particular condition?</a:t>
            </a:r>
          </a:p>
          <a:p>
            <a:r>
              <a:rPr lang="en-US" sz="2000" dirty="0"/>
              <a:t>Which patients should be sent to the ICU?</a:t>
            </a:r>
          </a:p>
          <a:p>
            <a:r>
              <a:rPr lang="en-US" sz="2000" dirty="0"/>
              <a:t>Will someone pass a licensure exam?</a:t>
            </a:r>
          </a:p>
          <a:p>
            <a:pPr marL="0" indent="0">
              <a:buNone/>
            </a:pPr>
            <a:endParaRPr lang="en-US" sz="2000" dirty="0"/>
          </a:p>
        </p:txBody>
      </p:sp>
      <p:sp>
        <p:nvSpPr>
          <p:cNvPr id="3" name="Footer Placeholder 2">
            <a:extLst>
              <a:ext uri="{FF2B5EF4-FFF2-40B4-BE49-F238E27FC236}">
                <a16:creationId xmlns:a16="http://schemas.microsoft.com/office/drawing/2014/main" id="{7B72A04F-7C0F-4830-B167-7E7B50D607E0}"/>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E44A5BA9-0C14-4C1C-B3F2-E10A99EEC129}"/>
              </a:ext>
            </a:extLst>
          </p:cNvPr>
          <p:cNvSpPr>
            <a:spLocks noGrp="1"/>
          </p:cNvSpPr>
          <p:nvPr>
            <p:ph type="sldNum" sz="quarter" idx="12"/>
          </p:nvPr>
        </p:nvSpPr>
        <p:spPr/>
        <p:txBody>
          <a:bodyPr/>
          <a:lstStyle/>
          <a:p>
            <a:fld id="{8E06CFEE-053A-4A40-A88B-A288F0289482}"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grpSp>
        <p:nvGrpSpPr>
          <p:cNvPr id="509" name="Google Shape;509;p14"/>
          <p:cNvGrpSpPr/>
          <p:nvPr/>
        </p:nvGrpSpPr>
        <p:grpSpPr>
          <a:xfrm>
            <a:off x="1576493" y="5411090"/>
            <a:ext cx="830161" cy="1007708"/>
            <a:chOff x="1553529" y="5130991"/>
            <a:chExt cx="830161" cy="1007708"/>
          </a:xfrm>
        </p:grpSpPr>
        <p:pic>
          <p:nvPicPr>
            <p:cNvPr id="510" name="Google Shape;510;p14" descr="&lt;strong&gt;Shopping&lt;/strong&gt; &lt;strong&gt;cart&lt;/strong&gt; PNG"/>
            <p:cNvPicPr preferRelativeResize="0"/>
            <p:nvPr/>
          </p:nvPicPr>
          <p:blipFill rotWithShape="1">
            <a:blip r:embed="rId3">
              <a:alphaModFix/>
            </a:blip>
            <a:srcRect/>
            <a:stretch/>
          </p:blipFill>
          <p:spPr>
            <a:xfrm>
              <a:off x="1553529" y="5448951"/>
              <a:ext cx="830161" cy="689748"/>
            </a:xfrm>
            <a:prstGeom prst="rect">
              <a:avLst/>
            </a:prstGeom>
            <a:noFill/>
            <a:ln>
              <a:noFill/>
            </a:ln>
          </p:spPr>
        </p:pic>
        <p:sp>
          <p:nvSpPr>
            <p:cNvPr id="511" name="Google Shape;511;p14"/>
            <p:cNvSpPr txBox="1"/>
            <p:nvPr/>
          </p:nvSpPr>
          <p:spPr>
            <a:xfrm>
              <a:off x="1812156" y="5130991"/>
              <a:ext cx="3129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4</a:t>
              </a:r>
              <a:endParaRPr sz="1800" b="1" i="0" u="none" strike="noStrike" cap="none">
                <a:solidFill>
                  <a:schemeClr val="dk1"/>
                </a:solidFill>
                <a:latin typeface="Arial"/>
                <a:ea typeface="Arial"/>
                <a:cs typeface="Arial"/>
                <a:sym typeface="Arial"/>
              </a:endParaRPr>
            </a:p>
          </p:txBody>
        </p:sp>
      </p:grpSp>
      <p:grpSp>
        <p:nvGrpSpPr>
          <p:cNvPr id="512" name="Google Shape;512;p14"/>
          <p:cNvGrpSpPr/>
          <p:nvPr/>
        </p:nvGrpSpPr>
        <p:grpSpPr>
          <a:xfrm>
            <a:off x="3839350" y="5374873"/>
            <a:ext cx="1764301" cy="1080142"/>
            <a:chOff x="4484348" y="5353260"/>
            <a:chExt cx="1764301" cy="1080142"/>
          </a:xfrm>
        </p:grpSpPr>
        <p:pic>
          <p:nvPicPr>
            <p:cNvPr id="513" name="Google Shape;513;p14" descr="Free vector graphic: &lt;strong&gt;Ruler&lt;/strong&gt;, Straight, Edge, Tool - Free ..."/>
            <p:cNvPicPr preferRelativeResize="0"/>
            <p:nvPr/>
          </p:nvPicPr>
          <p:blipFill rotWithShape="1">
            <a:blip r:embed="rId4">
              <a:alphaModFix/>
            </a:blip>
            <a:srcRect/>
            <a:stretch/>
          </p:blipFill>
          <p:spPr>
            <a:xfrm>
              <a:off x="4484348" y="5549414"/>
              <a:ext cx="1764301" cy="883988"/>
            </a:xfrm>
            <a:prstGeom prst="rect">
              <a:avLst/>
            </a:prstGeom>
            <a:noFill/>
            <a:ln>
              <a:noFill/>
            </a:ln>
          </p:spPr>
        </p:pic>
        <p:sp>
          <p:nvSpPr>
            <p:cNvPr id="514" name="Google Shape;514;p14"/>
            <p:cNvSpPr txBox="1"/>
            <p:nvPr/>
          </p:nvSpPr>
          <p:spPr>
            <a:xfrm>
              <a:off x="4835934" y="5353260"/>
              <a:ext cx="140455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65.75 inches</a:t>
              </a:r>
              <a:endParaRPr sz="1600" b="1" i="0" u="none" strike="noStrike" cap="none">
                <a:solidFill>
                  <a:srgbClr val="000000"/>
                </a:solidFill>
                <a:latin typeface="Arial"/>
                <a:ea typeface="Arial"/>
                <a:cs typeface="Arial"/>
                <a:sym typeface="Arial"/>
              </a:endParaRPr>
            </a:p>
          </p:txBody>
        </p:sp>
      </p:grpSp>
      <p:grpSp>
        <p:nvGrpSpPr>
          <p:cNvPr id="520" name="Google Shape;520;p14"/>
          <p:cNvGrpSpPr/>
          <p:nvPr/>
        </p:nvGrpSpPr>
        <p:grpSpPr>
          <a:xfrm>
            <a:off x="6396100" y="5239339"/>
            <a:ext cx="1944728" cy="1351211"/>
            <a:chOff x="6963018" y="5190667"/>
            <a:chExt cx="1944728" cy="1295021"/>
          </a:xfrm>
        </p:grpSpPr>
        <p:pic>
          <p:nvPicPr>
            <p:cNvPr id="521" name="Google Shape;521;p14" descr="Open access Journal of Neurology &amp; Neurosurgery (OAJNN ..."/>
            <p:cNvPicPr preferRelativeResize="0"/>
            <p:nvPr/>
          </p:nvPicPr>
          <p:blipFill rotWithShape="1">
            <a:blip r:embed="rId5">
              <a:alphaModFix/>
            </a:blip>
            <a:srcRect/>
            <a:stretch/>
          </p:blipFill>
          <p:spPr>
            <a:xfrm>
              <a:off x="6963018" y="5588425"/>
              <a:ext cx="1944728" cy="897263"/>
            </a:xfrm>
            <a:prstGeom prst="rect">
              <a:avLst/>
            </a:prstGeom>
            <a:noFill/>
            <a:ln>
              <a:noFill/>
            </a:ln>
          </p:spPr>
        </p:pic>
        <p:sp>
          <p:nvSpPr>
            <p:cNvPr id="522" name="Google Shape;522;p14"/>
            <p:cNvSpPr txBox="1"/>
            <p:nvPr/>
          </p:nvSpPr>
          <p:spPr>
            <a:xfrm>
              <a:off x="7729656" y="5190667"/>
              <a:ext cx="3129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6</a:t>
              </a:r>
              <a:endParaRPr sz="1800" b="1" i="0" u="none" strike="noStrike" cap="none">
                <a:solidFill>
                  <a:srgbClr val="000000"/>
                </a:solidFill>
                <a:latin typeface="Arial"/>
                <a:ea typeface="Arial"/>
                <a:cs typeface="Arial"/>
                <a:sym typeface="Arial"/>
              </a:endParaRPr>
            </a:p>
          </p:txBody>
        </p:sp>
      </p:grpSp>
      <p:grpSp>
        <p:nvGrpSpPr>
          <p:cNvPr id="523" name="Google Shape;523;p14"/>
          <p:cNvGrpSpPr/>
          <p:nvPr/>
        </p:nvGrpSpPr>
        <p:grpSpPr>
          <a:xfrm>
            <a:off x="528810" y="2105962"/>
            <a:ext cx="10499465" cy="3244276"/>
            <a:chOff x="799130" y="2003917"/>
            <a:chExt cx="10499465" cy="3244276"/>
          </a:xfrm>
        </p:grpSpPr>
        <p:grpSp>
          <p:nvGrpSpPr>
            <p:cNvPr id="524" name="Google Shape;524;p14"/>
            <p:cNvGrpSpPr/>
            <p:nvPr/>
          </p:nvGrpSpPr>
          <p:grpSpPr>
            <a:xfrm>
              <a:off x="799130" y="2003917"/>
              <a:ext cx="10499465" cy="3244276"/>
              <a:chOff x="1000461" y="2457446"/>
              <a:chExt cx="9140313" cy="3625095"/>
            </a:xfrm>
          </p:grpSpPr>
          <p:sp>
            <p:nvSpPr>
              <p:cNvPr id="525" name="Google Shape;525;p14"/>
              <p:cNvSpPr txBox="1"/>
              <p:nvPr/>
            </p:nvSpPr>
            <p:spPr>
              <a:xfrm>
                <a:off x="5214945" y="2457446"/>
                <a:ext cx="1728788" cy="4126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Variable Types</a:t>
                </a:r>
                <a:endParaRPr sz="1800" b="0" i="0" u="none" strike="noStrike" cap="none">
                  <a:solidFill>
                    <a:srgbClr val="000000"/>
                  </a:solidFill>
                  <a:latin typeface="Acherus Grotesque" panose="02000505000000020004" pitchFamily="50" charset="0"/>
                  <a:sym typeface="Arial"/>
                </a:endParaRPr>
              </a:p>
            </p:txBody>
          </p:sp>
          <p:cxnSp>
            <p:nvCxnSpPr>
              <p:cNvPr id="526" name="Google Shape;526;p14"/>
              <p:cNvCxnSpPr>
                <a:cxnSpLocks/>
              </p:cNvCxnSpPr>
              <p:nvPr/>
            </p:nvCxnSpPr>
            <p:spPr>
              <a:xfrm>
                <a:off x="6108232" y="2870085"/>
                <a:ext cx="1378425" cy="576410"/>
              </a:xfrm>
              <a:prstGeom prst="straightConnector1">
                <a:avLst/>
              </a:prstGeom>
              <a:noFill/>
              <a:ln w="9525" cap="flat" cmpd="sng">
                <a:solidFill>
                  <a:srgbClr val="650000"/>
                </a:solidFill>
                <a:prstDash val="solid"/>
                <a:round/>
                <a:headEnd type="none" w="sm" len="sm"/>
                <a:tailEnd type="none" w="sm" len="sm"/>
              </a:ln>
            </p:spPr>
          </p:cxnSp>
          <p:sp>
            <p:nvSpPr>
              <p:cNvPr id="529" name="Google Shape;529;p14"/>
              <p:cNvSpPr txBox="1"/>
              <p:nvPr/>
            </p:nvSpPr>
            <p:spPr>
              <a:xfrm>
                <a:off x="1000461" y="4878922"/>
                <a:ext cx="2525593" cy="1203619"/>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cherus Grotesque" panose="02000505000000020004" pitchFamily="50" charset="0"/>
                    <a:sym typeface="Arial"/>
                  </a:rPr>
                  <a:t>Variables can only take on non-fractional values, e.g. number of trips to grocery store per month</a:t>
                </a:r>
                <a:endParaRPr sz="1600" b="0" i="0" u="none" strike="noStrike" cap="none" dirty="0">
                  <a:solidFill>
                    <a:srgbClr val="000000"/>
                  </a:solidFill>
                  <a:latin typeface="Acherus Grotesque" panose="02000505000000020004" pitchFamily="50" charset="0"/>
                  <a:sym typeface="Arial"/>
                </a:endParaRPr>
              </a:p>
            </p:txBody>
          </p:sp>
          <p:cxnSp>
            <p:nvCxnSpPr>
              <p:cNvPr id="530" name="Google Shape;530;p14"/>
              <p:cNvCxnSpPr>
                <a:endCxn id="531" idx="0"/>
              </p:cNvCxnSpPr>
              <p:nvPr/>
            </p:nvCxnSpPr>
            <p:spPr>
              <a:xfrm flipH="1">
                <a:off x="2426668" y="3824016"/>
                <a:ext cx="2084700" cy="626400"/>
              </a:xfrm>
              <a:prstGeom prst="straightConnector1">
                <a:avLst/>
              </a:prstGeom>
              <a:noFill/>
              <a:ln w="9525" cap="flat" cmpd="sng">
                <a:solidFill>
                  <a:srgbClr val="650000"/>
                </a:solidFill>
                <a:prstDash val="solid"/>
                <a:round/>
                <a:headEnd type="none" w="sm" len="sm"/>
                <a:tailEnd type="none" w="sm" len="sm"/>
              </a:ln>
            </p:spPr>
          </p:cxnSp>
          <p:sp>
            <p:nvSpPr>
              <p:cNvPr id="531" name="Google Shape;531;p14"/>
              <p:cNvSpPr txBox="1"/>
              <p:nvPr/>
            </p:nvSpPr>
            <p:spPr>
              <a:xfrm>
                <a:off x="1562274" y="4450416"/>
                <a:ext cx="1728788" cy="41263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Discrete</a:t>
                </a:r>
                <a:endParaRPr sz="1800" b="0" i="0" u="none" strike="noStrike" cap="none">
                  <a:solidFill>
                    <a:srgbClr val="000000"/>
                  </a:solidFill>
                  <a:latin typeface="Acherus Grotesque" panose="02000505000000020004" pitchFamily="50" charset="0"/>
                  <a:sym typeface="Arial"/>
                </a:endParaRPr>
              </a:p>
            </p:txBody>
          </p:sp>
          <p:sp>
            <p:nvSpPr>
              <p:cNvPr id="532" name="Google Shape;532;p14"/>
              <p:cNvSpPr txBox="1"/>
              <p:nvPr/>
            </p:nvSpPr>
            <p:spPr>
              <a:xfrm>
                <a:off x="3793333" y="4450416"/>
                <a:ext cx="1728788" cy="4126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Continuous</a:t>
                </a:r>
                <a:endParaRPr sz="1800" b="0" i="0" u="none" strike="noStrike" cap="none">
                  <a:solidFill>
                    <a:srgbClr val="000000"/>
                  </a:solidFill>
                  <a:latin typeface="Acherus Grotesque" panose="02000505000000020004" pitchFamily="50" charset="0"/>
                  <a:sym typeface="Arial"/>
                </a:endParaRPr>
              </a:p>
            </p:txBody>
          </p:sp>
          <p:cxnSp>
            <p:nvCxnSpPr>
              <p:cNvPr id="533" name="Google Shape;533;p14"/>
              <p:cNvCxnSpPr>
                <a:endCxn id="532" idx="0"/>
              </p:cNvCxnSpPr>
              <p:nvPr/>
            </p:nvCxnSpPr>
            <p:spPr>
              <a:xfrm>
                <a:off x="4495127" y="3834216"/>
                <a:ext cx="162600" cy="616200"/>
              </a:xfrm>
              <a:prstGeom prst="straightConnector1">
                <a:avLst/>
              </a:prstGeom>
              <a:noFill/>
              <a:ln w="9525" cap="flat" cmpd="sng">
                <a:solidFill>
                  <a:srgbClr val="650000"/>
                </a:solidFill>
                <a:prstDash val="solid"/>
                <a:round/>
                <a:headEnd type="none" w="sm" len="sm"/>
                <a:tailEnd type="none" w="sm" len="sm"/>
              </a:ln>
            </p:spPr>
          </p:cxnSp>
          <p:sp>
            <p:nvSpPr>
              <p:cNvPr id="534" name="Google Shape;534;p14"/>
              <p:cNvSpPr txBox="1"/>
              <p:nvPr/>
            </p:nvSpPr>
            <p:spPr>
              <a:xfrm>
                <a:off x="3615492" y="4878919"/>
                <a:ext cx="2099500" cy="928495"/>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Variables can take on fractional values, e.g., height</a:t>
                </a:r>
                <a:endParaRPr sz="1600" b="0" i="0" u="none" strike="noStrike" cap="none">
                  <a:solidFill>
                    <a:srgbClr val="000000"/>
                  </a:solidFill>
                  <a:latin typeface="Acherus Grotesque" panose="02000505000000020004" pitchFamily="50" charset="0"/>
                  <a:sym typeface="Arial"/>
                </a:endParaRPr>
              </a:p>
            </p:txBody>
          </p:sp>
          <p:cxnSp>
            <p:nvCxnSpPr>
              <p:cNvPr id="535" name="Google Shape;535;p14"/>
              <p:cNvCxnSpPr>
                <a:endCxn id="536" idx="0"/>
              </p:cNvCxnSpPr>
              <p:nvPr/>
            </p:nvCxnSpPr>
            <p:spPr>
              <a:xfrm>
                <a:off x="7570309" y="3824245"/>
                <a:ext cx="1513200" cy="632100"/>
              </a:xfrm>
              <a:prstGeom prst="straightConnector1">
                <a:avLst/>
              </a:prstGeom>
              <a:noFill/>
              <a:ln w="9525" cap="flat" cmpd="sng">
                <a:solidFill>
                  <a:srgbClr val="650000"/>
                </a:solidFill>
                <a:prstDash val="solid"/>
                <a:round/>
                <a:headEnd type="none" w="sm" len="sm"/>
                <a:tailEnd type="none" w="sm" len="sm"/>
              </a:ln>
            </p:spPr>
          </p:cxnSp>
          <p:cxnSp>
            <p:nvCxnSpPr>
              <p:cNvPr id="537" name="Google Shape;537;p14"/>
              <p:cNvCxnSpPr/>
              <p:nvPr/>
            </p:nvCxnSpPr>
            <p:spPr>
              <a:xfrm flipH="1">
                <a:off x="6878133" y="3829091"/>
                <a:ext cx="703659" cy="616216"/>
              </a:xfrm>
              <a:prstGeom prst="straightConnector1">
                <a:avLst/>
              </a:prstGeom>
              <a:noFill/>
              <a:ln w="9525" cap="flat" cmpd="sng">
                <a:solidFill>
                  <a:srgbClr val="650000"/>
                </a:solidFill>
                <a:prstDash val="solid"/>
                <a:round/>
                <a:headEnd type="none" w="sm" len="sm"/>
                <a:tailEnd type="none" w="sm" len="sm"/>
              </a:ln>
            </p:spPr>
          </p:cxnSp>
          <p:sp>
            <p:nvSpPr>
              <p:cNvPr id="538" name="Google Shape;538;p14"/>
              <p:cNvSpPr txBox="1"/>
              <p:nvPr/>
            </p:nvSpPr>
            <p:spPr>
              <a:xfrm>
                <a:off x="6006224" y="4450416"/>
                <a:ext cx="1728788" cy="4126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Ordinal</a:t>
                </a:r>
                <a:endParaRPr sz="1800" b="0" i="0" u="none" strike="noStrike" cap="none">
                  <a:solidFill>
                    <a:srgbClr val="000000"/>
                  </a:solidFill>
                  <a:latin typeface="Acherus Grotesque" panose="02000505000000020004" pitchFamily="50" charset="0"/>
                  <a:sym typeface="Arial"/>
                </a:endParaRPr>
              </a:p>
            </p:txBody>
          </p:sp>
          <p:sp>
            <p:nvSpPr>
              <p:cNvPr id="539" name="Google Shape;539;p14"/>
              <p:cNvSpPr txBox="1"/>
              <p:nvPr/>
            </p:nvSpPr>
            <p:spPr>
              <a:xfrm>
                <a:off x="5828383" y="4878919"/>
                <a:ext cx="2099500" cy="928495"/>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Order matters, some outcomes are better than others</a:t>
                </a:r>
                <a:endParaRPr sz="1600" b="0" i="0" u="none" strike="noStrike" cap="none">
                  <a:solidFill>
                    <a:srgbClr val="000000"/>
                  </a:solidFill>
                  <a:latin typeface="Acherus Grotesque" panose="02000505000000020004" pitchFamily="50" charset="0"/>
                  <a:sym typeface="Arial"/>
                </a:endParaRPr>
              </a:p>
            </p:txBody>
          </p:sp>
          <p:sp>
            <p:nvSpPr>
              <p:cNvPr id="540" name="Google Shape;540;p14"/>
              <p:cNvSpPr txBox="1"/>
              <p:nvPr/>
            </p:nvSpPr>
            <p:spPr>
              <a:xfrm>
                <a:off x="8041274" y="4878919"/>
                <a:ext cx="2099500" cy="928495"/>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Order doesn’t matter, no outcomes are better than others</a:t>
                </a:r>
                <a:endParaRPr sz="1600" b="0" i="0" u="none" strike="noStrike" cap="none">
                  <a:solidFill>
                    <a:srgbClr val="000000"/>
                  </a:solidFill>
                  <a:latin typeface="Acherus Grotesque" panose="02000505000000020004" pitchFamily="50" charset="0"/>
                  <a:sym typeface="Arial"/>
                </a:endParaRPr>
              </a:p>
            </p:txBody>
          </p:sp>
          <p:sp>
            <p:nvSpPr>
              <p:cNvPr id="536" name="Google Shape;536;p14"/>
              <p:cNvSpPr txBox="1"/>
              <p:nvPr/>
            </p:nvSpPr>
            <p:spPr>
              <a:xfrm>
                <a:off x="8219115" y="4456345"/>
                <a:ext cx="1728788" cy="4126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Nominal</a:t>
                </a:r>
                <a:endParaRPr sz="1800" b="0" i="0" u="none" strike="noStrike" cap="none">
                  <a:solidFill>
                    <a:srgbClr val="000000"/>
                  </a:solidFill>
                  <a:latin typeface="Acherus Grotesque" panose="02000505000000020004" pitchFamily="50" charset="0"/>
                  <a:sym typeface="Arial"/>
                </a:endParaRPr>
              </a:p>
            </p:txBody>
          </p:sp>
          <p:sp>
            <p:nvSpPr>
              <p:cNvPr id="527" name="Google Shape;527;p14"/>
              <p:cNvSpPr txBox="1"/>
              <p:nvPr/>
            </p:nvSpPr>
            <p:spPr>
              <a:xfrm>
                <a:off x="3646891" y="3454828"/>
                <a:ext cx="1728788" cy="412639"/>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Numerical</a:t>
                </a:r>
                <a:endParaRPr sz="1400" b="0" i="0" u="none" strike="noStrike" cap="none" dirty="0">
                  <a:solidFill>
                    <a:srgbClr val="000000"/>
                  </a:solidFill>
                  <a:latin typeface="Acherus Grotesque" panose="02000505000000020004" pitchFamily="50" charset="0"/>
                  <a:sym typeface="Arial"/>
                </a:endParaRPr>
              </a:p>
            </p:txBody>
          </p:sp>
          <p:sp>
            <p:nvSpPr>
              <p:cNvPr id="528" name="Google Shape;528;p14"/>
              <p:cNvSpPr txBox="1"/>
              <p:nvPr/>
            </p:nvSpPr>
            <p:spPr>
              <a:xfrm>
                <a:off x="6705828" y="3454828"/>
                <a:ext cx="1728788" cy="412639"/>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Categorical</a:t>
                </a:r>
                <a:endParaRPr sz="1800" b="0" i="0" u="none" strike="noStrike" cap="none">
                  <a:solidFill>
                    <a:srgbClr val="000000"/>
                  </a:solidFill>
                  <a:latin typeface="Acherus Grotesque" panose="02000505000000020004" pitchFamily="50" charset="0"/>
                  <a:sym typeface="Arial"/>
                </a:endParaRPr>
              </a:p>
            </p:txBody>
          </p:sp>
        </p:grpSp>
        <p:cxnSp>
          <p:nvCxnSpPr>
            <p:cNvPr id="541" name="Google Shape;541;p14"/>
            <p:cNvCxnSpPr>
              <a:stCxn id="525" idx="2"/>
              <a:endCxn id="527" idx="0"/>
            </p:cNvCxnSpPr>
            <p:nvPr/>
          </p:nvCxnSpPr>
          <p:spPr>
            <a:xfrm flipH="1">
              <a:off x="4832009" y="2373208"/>
              <a:ext cx="1801221" cy="523315"/>
            </a:xfrm>
            <a:prstGeom prst="straightConnector1">
              <a:avLst/>
            </a:prstGeom>
            <a:noFill/>
            <a:ln w="9525" cap="flat" cmpd="sng">
              <a:solidFill>
                <a:srgbClr val="650000"/>
              </a:solidFill>
              <a:prstDash val="solid"/>
              <a:round/>
              <a:headEnd type="none" w="sm" len="sm"/>
              <a:tailEnd type="none" w="sm" len="sm"/>
            </a:ln>
          </p:spPr>
        </p:cxnSp>
      </p:grpSp>
      <p:sp>
        <p:nvSpPr>
          <p:cNvPr id="2" name="Title 1">
            <a:extLst>
              <a:ext uri="{FF2B5EF4-FFF2-40B4-BE49-F238E27FC236}">
                <a16:creationId xmlns:a16="http://schemas.microsoft.com/office/drawing/2014/main" id="{0B423DB1-4678-3D85-6522-5C5BFD637CAC}"/>
              </a:ext>
            </a:extLst>
          </p:cNvPr>
          <p:cNvSpPr>
            <a:spLocks noGrp="1"/>
          </p:cNvSpPr>
          <p:nvPr>
            <p:ph type="title"/>
          </p:nvPr>
        </p:nvSpPr>
        <p:spPr/>
        <p:txBody>
          <a:bodyPr>
            <a:normAutofit/>
          </a:bodyPr>
          <a:lstStyle/>
          <a:p>
            <a:r>
              <a:rPr lang="en-US" dirty="0"/>
              <a:t>Variable types</a:t>
            </a:r>
          </a:p>
        </p:txBody>
      </p:sp>
      <p:sp>
        <p:nvSpPr>
          <p:cNvPr id="5" name="Content Placeholder 4">
            <a:extLst>
              <a:ext uri="{FF2B5EF4-FFF2-40B4-BE49-F238E27FC236}">
                <a16:creationId xmlns:a16="http://schemas.microsoft.com/office/drawing/2014/main" id="{7358765C-B11F-4DF2-8494-44E19807AA74}"/>
              </a:ext>
            </a:extLst>
          </p:cNvPr>
          <p:cNvSpPr>
            <a:spLocks noGrp="1"/>
          </p:cNvSpPr>
          <p:nvPr>
            <p:ph idx="1"/>
          </p:nvPr>
        </p:nvSpPr>
        <p:spPr>
          <a:xfrm>
            <a:off x="838200" y="1374521"/>
            <a:ext cx="10515600" cy="4351338"/>
          </a:xfrm>
        </p:spPr>
        <p:txBody>
          <a:bodyPr/>
          <a:lstStyle/>
          <a:p>
            <a:pPr marL="0" indent="0">
              <a:buNone/>
            </a:pPr>
            <a:r>
              <a:rPr lang="en-US" dirty="0"/>
              <a:t>Choosing the type of analysis/model will always to some degree depend on the type of variables in our dataset</a:t>
            </a:r>
          </a:p>
          <a:p>
            <a:pPr marL="0" indent="0">
              <a:buNone/>
            </a:pPr>
            <a:endParaRPr lang="en-US" dirty="0"/>
          </a:p>
        </p:txBody>
      </p:sp>
      <p:sp>
        <p:nvSpPr>
          <p:cNvPr id="3" name="Footer Placeholder 2">
            <a:extLst>
              <a:ext uri="{FF2B5EF4-FFF2-40B4-BE49-F238E27FC236}">
                <a16:creationId xmlns:a16="http://schemas.microsoft.com/office/drawing/2014/main" id="{4FC41FC9-2BD7-48B1-86CF-2C55DF819250}"/>
              </a:ext>
            </a:extLst>
          </p:cNvPr>
          <p:cNvSpPr>
            <a:spLocks noGrp="1"/>
          </p:cNvSpPr>
          <p:nvPr>
            <p:ph type="ftr" sz="quarter" idx="11"/>
          </p:nvPr>
        </p:nvSpPr>
        <p:spPr/>
        <p:txBody>
          <a:bodyPr/>
          <a:lstStyle/>
          <a:p>
            <a:r>
              <a:rPr lang="en-US"/>
              <a:t>Classification</a:t>
            </a:r>
            <a:endParaRPr lang="en-US" dirty="0"/>
          </a:p>
        </p:txBody>
      </p:sp>
      <p:pic>
        <p:nvPicPr>
          <p:cNvPr id="4" name="Picture 3" descr="A group of blood drops with white text&#10;&#10;Description automatically generated">
            <a:extLst>
              <a:ext uri="{FF2B5EF4-FFF2-40B4-BE49-F238E27FC236}">
                <a16:creationId xmlns:a16="http://schemas.microsoft.com/office/drawing/2014/main" id="{FC464F05-4325-5143-D089-3A1DFDFF364A}"/>
              </a:ext>
            </a:extLst>
          </p:cNvPr>
          <p:cNvPicPr>
            <a:picLocks noChangeAspect="1"/>
          </p:cNvPicPr>
          <p:nvPr/>
        </p:nvPicPr>
        <p:blipFill>
          <a:blip r:embed="rId6"/>
          <a:stretch>
            <a:fillRect/>
          </a:stretch>
        </p:blipFill>
        <p:spPr>
          <a:xfrm>
            <a:off x="9336435" y="5185761"/>
            <a:ext cx="1040704" cy="1097280"/>
          </a:xfrm>
          <a:prstGeom prst="rect">
            <a:avLst/>
          </a:prstGeom>
        </p:spPr>
      </p:pic>
      <p:sp>
        <p:nvSpPr>
          <p:cNvPr id="7" name="Slide Number Placeholder 6">
            <a:extLst>
              <a:ext uri="{FF2B5EF4-FFF2-40B4-BE49-F238E27FC236}">
                <a16:creationId xmlns:a16="http://schemas.microsoft.com/office/drawing/2014/main" id="{12E7210D-036B-4C79-9763-63949AAC8EC8}"/>
              </a:ext>
            </a:extLst>
          </p:cNvPr>
          <p:cNvSpPr>
            <a:spLocks noGrp="1"/>
          </p:cNvSpPr>
          <p:nvPr>
            <p:ph type="sldNum" sz="quarter" idx="12"/>
          </p:nvPr>
        </p:nvSpPr>
        <p:spPr/>
        <p:txBody>
          <a:bodyPr/>
          <a:lstStyle/>
          <a:p>
            <a:fld id="{8E06CFEE-053A-4A40-A88B-A288F0289482}"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9" name="Google Shape;549;p15"/>
          <p:cNvSpPr txBox="1"/>
          <p:nvPr/>
        </p:nvSpPr>
        <p:spPr>
          <a:xfrm>
            <a:off x="4762511" y="5324847"/>
            <a:ext cx="6707393" cy="830997"/>
          </a:xfrm>
          <a:prstGeom prst="rect">
            <a:avLst/>
          </a:prstGeom>
          <a:noFill/>
          <a:ln w="9525" cap="flat" cmpd="sng">
            <a:solidFill>
              <a:schemeClr val="accent2"/>
            </a:solidFill>
            <a:prstDash val="dot"/>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dirty="0">
                <a:latin typeface="Acherus Grotesque" panose="02000505000000020004" pitchFamily="50" charset="0"/>
              </a:rPr>
              <a:t>N</a:t>
            </a:r>
            <a:r>
              <a:rPr lang="en-US" sz="1600" b="0" i="0" u="none" strike="noStrike" cap="none" dirty="0">
                <a:solidFill>
                  <a:srgbClr val="000000"/>
                </a:solidFill>
                <a:latin typeface="Acherus Grotesque" panose="02000505000000020004" pitchFamily="50" charset="0"/>
                <a:sym typeface="Arial"/>
              </a:rPr>
              <a:t>umbers </a:t>
            </a:r>
            <a:r>
              <a:rPr lang="en-US" sz="1600" i="0" u="none" strike="noStrike" cap="none" dirty="0">
                <a:solidFill>
                  <a:srgbClr val="000000"/>
                </a:solidFill>
                <a:latin typeface="Acherus Grotesque" panose="02000505000000020004" pitchFamily="50" charset="0"/>
                <a:sym typeface="Arial"/>
              </a:rPr>
              <a:t>are only convenient labels for category names </a:t>
            </a:r>
            <a:r>
              <a:rPr lang="en-US" sz="1600" dirty="0">
                <a:latin typeface="Acherus Grotesque" panose="02000505000000020004" pitchFamily="50" charset="0"/>
              </a:rPr>
              <a:t>an</a:t>
            </a:r>
            <a:r>
              <a:rPr lang="en-US" sz="1600" i="0" u="none" strike="noStrike" cap="none" dirty="0">
                <a:solidFill>
                  <a:srgbClr val="000000"/>
                </a:solidFill>
                <a:latin typeface="Acherus Grotesque" panose="02000505000000020004" pitchFamily="50" charset="0"/>
                <a:sym typeface="Arial"/>
              </a:rPr>
              <a:t>d </a:t>
            </a:r>
            <a:r>
              <a:rPr lang="en-US" sz="1600" b="0" i="0" u="none" strike="noStrike" cap="none" dirty="0">
                <a:solidFill>
                  <a:srgbClr val="000000"/>
                </a:solidFill>
                <a:latin typeface="Acherus Grotesque" panose="02000505000000020004" pitchFamily="50" charset="0"/>
                <a:sym typeface="Arial"/>
              </a:rPr>
              <a:t>do not convey quantitative information; there is no order</a:t>
            </a:r>
            <a:r>
              <a:rPr lang="en-US" sz="1600" dirty="0">
                <a:latin typeface="Acherus Grotesque" panose="02000505000000020004" pitchFamily="50" charset="0"/>
              </a:rPr>
              <a:t>; </a:t>
            </a:r>
            <a:r>
              <a:rPr lang="en-US" sz="1600" b="0" i="0" u="none" strike="noStrike" cap="none" dirty="0">
                <a:solidFill>
                  <a:srgbClr val="000000"/>
                </a:solidFill>
                <a:latin typeface="Acherus Grotesque" panose="02000505000000020004" pitchFamily="50" charset="0"/>
                <a:sym typeface="Arial"/>
              </a:rPr>
              <a:t>summarize using the number or percent in each category.</a:t>
            </a:r>
            <a:endParaRPr sz="1600" b="0" i="0" u="none" strike="noStrike" cap="none" dirty="0">
              <a:solidFill>
                <a:srgbClr val="000000"/>
              </a:solidFill>
              <a:latin typeface="Acherus Grotesque" panose="02000505000000020004" pitchFamily="50" charset="0"/>
              <a:sym typeface="Arial"/>
            </a:endParaRPr>
          </a:p>
        </p:txBody>
      </p:sp>
      <p:sp>
        <p:nvSpPr>
          <p:cNvPr id="550" name="Google Shape;550;p15"/>
          <p:cNvSpPr txBox="1"/>
          <p:nvPr/>
        </p:nvSpPr>
        <p:spPr>
          <a:xfrm>
            <a:off x="4762511" y="3950972"/>
            <a:ext cx="6707393" cy="1077218"/>
          </a:xfrm>
          <a:prstGeom prst="rect">
            <a:avLst/>
          </a:prstGeom>
          <a:noFill/>
          <a:ln w="9525" cap="flat" cmpd="sng">
            <a:solidFill>
              <a:schemeClr val="accent2"/>
            </a:solidFill>
            <a:prstDash val="dot"/>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cherus Grotesque" panose="02000505000000020004" pitchFamily="50" charset="0"/>
                <a:sym typeface="Arial"/>
              </a:rPr>
              <a:t>Numbers convey information about order or ranking</a:t>
            </a:r>
            <a:r>
              <a:rPr lang="en-US" sz="1600" dirty="0">
                <a:latin typeface="Acherus Grotesque" panose="02000505000000020004" pitchFamily="50" charset="0"/>
              </a:rPr>
              <a:t>; t</a:t>
            </a:r>
            <a:r>
              <a:rPr lang="en-US" sz="1600" b="0" i="0" u="none" strike="noStrike" cap="none" dirty="0">
                <a:solidFill>
                  <a:srgbClr val="000000"/>
                </a:solidFill>
                <a:latin typeface="Acherus Grotesque" panose="02000505000000020004" pitchFamily="50" charset="0"/>
                <a:sym typeface="Arial"/>
              </a:rPr>
              <a:t>he distance between any 2 values is not assumed the same; might summarize using the median or maybe the mean</a:t>
            </a:r>
            <a:r>
              <a:rPr lang="en-US" sz="1600" dirty="0">
                <a:latin typeface="Acherus Grotesque" panose="02000505000000020004" pitchFamily="50" charset="0"/>
              </a:rPr>
              <a:t>; i</a:t>
            </a:r>
            <a:r>
              <a:rPr lang="en-US" sz="1600" b="0" i="0" u="none" strike="noStrike" cap="none" dirty="0">
                <a:solidFill>
                  <a:srgbClr val="000000"/>
                </a:solidFill>
                <a:latin typeface="Acherus Grotesque" panose="02000505000000020004" pitchFamily="50" charset="0"/>
                <a:sym typeface="Arial"/>
              </a:rPr>
              <a:t>f the number of values is limited, say &lt;10,  we might use percent at each value.</a:t>
            </a:r>
            <a:endParaRPr sz="1600" b="0" i="0" u="none" strike="noStrike" cap="none" dirty="0">
              <a:solidFill>
                <a:srgbClr val="000000"/>
              </a:solidFill>
              <a:latin typeface="Acherus Grotesque" panose="02000505000000020004" pitchFamily="50" charset="0"/>
              <a:sym typeface="Arial"/>
            </a:endParaRPr>
          </a:p>
        </p:txBody>
      </p:sp>
      <p:sp>
        <p:nvSpPr>
          <p:cNvPr id="551" name="Google Shape;551;p15"/>
          <p:cNvSpPr txBox="1"/>
          <p:nvPr/>
        </p:nvSpPr>
        <p:spPr>
          <a:xfrm>
            <a:off x="4762510" y="1467932"/>
            <a:ext cx="6707393" cy="830997"/>
          </a:xfrm>
          <a:prstGeom prst="rect">
            <a:avLst/>
          </a:prstGeom>
          <a:noFill/>
          <a:ln w="9525" cap="flat" cmpd="sng">
            <a:solidFill>
              <a:schemeClr val="accent1"/>
            </a:solidFill>
            <a:prstDash val="dot"/>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cherus Grotesque" panose="02000505000000020004" pitchFamily="50" charset="0"/>
                <a:sym typeface="Arial"/>
              </a:rPr>
              <a:t>Numbers convey information about order and quantity; distance between any 2 values is the same; 0 is absolute; fractional values are not possible; might summarize using the mean or median.</a:t>
            </a:r>
            <a:endParaRPr sz="1600" b="0" i="0" u="none" strike="noStrike" cap="none" dirty="0">
              <a:solidFill>
                <a:srgbClr val="000000"/>
              </a:solidFill>
              <a:latin typeface="Acherus Grotesque" panose="02000505000000020004" pitchFamily="50" charset="0"/>
              <a:sym typeface="Arial"/>
            </a:endParaRPr>
          </a:p>
        </p:txBody>
      </p:sp>
      <p:sp>
        <p:nvSpPr>
          <p:cNvPr id="552" name="Google Shape;552;p15"/>
          <p:cNvSpPr txBox="1"/>
          <p:nvPr/>
        </p:nvSpPr>
        <p:spPr>
          <a:xfrm>
            <a:off x="4762510" y="2606991"/>
            <a:ext cx="6707393" cy="1077178"/>
          </a:xfrm>
          <a:prstGeom prst="rect">
            <a:avLst/>
          </a:prstGeom>
          <a:noFill/>
          <a:ln w="9525" cap="flat" cmpd="sng">
            <a:solidFill>
              <a:schemeClr val="accent1"/>
            </a:solidFill>
            <a:prstDash val="dot"/>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cherus Grotesque" panose="02000505000000020004" pitchFamily="50" charset="0"/>
                <a:sym typeface="Arial"/>
              </a:rPr>
              <a:t>Numbers convey information about order and quantity; distance between any 2 values is the same</a:t>
            </a:r>
            <a:r>
              <a:rPr lang="en-US" sz="1600" dirty="0">
                <a:latin typeface="Acherus Grotesque" panose="02000505000000020004" pitchFamily="50" charset="0"/>
              </a:rPr>
              <a:t>; </a:t>
            </a:r>
            <a:r>
              <a:rPr lang="en-US" sz="1600" b="0" i="0" u="none" strike="noStrike" cap="none" dirty="0">
                <a:solidFill>
                  <a:srgbClr val="000000"/>
                </a:solidFill>
                <a:latin typeface="Acherus Grotesque" panose="02000505000000020004" pitchFamily="50" charset="0"/>
                <a:sym typeface="Arial"/>
              </a:rPr>
              <a:t>0 not always absolute; fractional values are possible; might summarize using the mean or median.</a:t>
            </a:r>
            <a:endParaRPr sz="1600" b="0" i="0" u="none" strike="noStrike" cap="none" dirty="0">
              <a:solidFill>
                <a:srgbClr val="000000"/>
              </a:solidFill>
              <a:latin typeface="Acherus Grotesque" panose="02000505000000020004" pitchFamily="50" charset="0"/>
              <a:sym typeface="Arial"/>
            </a:endParaRPr>
          </a:p>
        </p:txBody>
      </p:sp>
      <p:sp>
        <p:nvSpPr>
          <p:cNvPr id="4" name="Title 3">
            <a:extLst>
              <a:ext uri="{FF2B5EF4-FFF2-40B4-BE49-F238E27FC236}">
                <a16:creationId xmlns:a16="http://schemas.microsoft.com/office/drawing/2014/main" id="{37938F63-269B-E55B-2EC1-DB46D5955AA8}"/>
              </a:ext>
            </a:extLst>
          </p:cNvPr>
          <p:cNvSpPr>
            <a:spLocks noGrp="1"/>
          </p:cNvSpPr>
          <p:nvPr>
            <p:ph type="title"/>
          </p:nvPr>
        </p:nvSpPr>
        <p:spPr/>
        <p:txBody>
          <a:bodyPr>
            <a:normAutofit fontScale="90000"/>
          </a:bodyPr>
          <a:lstStyle/>
          <a:p>
            <a:r>
              <a:rPr lang="en-US" dirty="0"/>
              <a:t>What do the numbers mean &amp; how can we use them?</a:t>
            </a:r>
          </a:p>
        </p:txBody>
      </p:sp>
      <p:sp>
        <p:nvSpPr>
          <p:cNvPr id="7" name="TextBox 6">
            <a:extLst>
              <a:ext uri="{FF2B5EF4-FFF2-40B4-BE49-F238E27FC236}">
                <a16:creationId xmlns:a16="http://schemas.microsoft.com/office/drawing/2014/main" id="{EA679AB0-8638-880B-700A-788AC69114EB}"/>
              </a:ext>
            </a:extLst>
          </p:cNvPr>
          <p:cNvSpPr txBox="1"/>
          <p:nvPr/>
        </p:nvSpPr>
        <p:spPr>
          <a:xfrm>
            <a:off x="953311" y="1698764"/>
            <a:ext cx="3809199" cy="400110"/>
          </a:xfrm>
          <a:prstGeom prst="rect">
            <a:avLst/>
          </a:prstGeom>
          <a:noFill/>
        </p:spPr>
        <p:txBody>
          <a:bodyPr wrap="square" rtlCol="0">
            <a:spAutoFit/>
          </a:bodyPr>
          <a:lstStyle/>
          <a:p>
            <a:r>
              <a:rPr lang="en-US" sz="2000" b="1" dirty="0">
                <a:solidFill>
                  <a:schemeClr val="accent1"/>
                </a:solidFill>
                <a:latin typeface="Acherus Grotesque" panose="02000505000000020004" pitchFamily="50" charset="0"/>
              </a:rPr>
              <a:t>Discrete:    </a:t>
            </a:r>
            <a:r>
              <a:rPr lang="en-US" sz="2000" dirty="0">
                <a:latin typeface="Acherus Grotesque" panose="02000505000000020004" pitchFamily="50" charset="0"/>
              </a:rPr>
              <a:t>0  1  2  3  4  5  6 …</a:t>
            </a:r>
          </a:p>
        </p:txBody>
      </p:sp>
      <p:sp>
        <p:nvSpPr>
          <p:cNvPr id="8" name="TextBox 7">
            <a:extLst>
              <a:ext uri="{FF2B5EF4-FFF2-40B4-BE49-F238E27FC236}">
                <a16:creationId xmlns:a16="http://schemas.microsoft.com/office/drawing/2014/main" id="{1930396A-EA76-4FAC-95A4-93DA49F49A76}"/>
              </a:ext>
            </a:extLst>
          </p:cNvPr>
          <p:cNvSpPr txBox="1"/>
          <p:nvPr/>
        </p:nvSpPr>
        <p:spPr>
          <a:xfrm>
            <a:off x="581192" y="2799208"/>
            <a:ext cx="4181317" cy="400110"/>
          </a:xfrm>
          <a:prstGeom prst="rect">
            <a:avLst/>
          </a:prstGeom>
          <a:noFill/>
        </p:spPr>
        <p:txBody>
          <a:bodyPr wrap="square" rtlCol="0">
            <a:spAutoFit/>
          </a:bodyPr>
          <a:lstStyle/>
          <a:p>
            <a:r>
              <a:rPr lang="en-US" sz="2000" b="1" dirty="0">
                <a:solidFill>
                  <a:schemeClr val="accent1"/>
                </a:solidFill>
                <a:latin typeface="Acherus Grotesque" panose="02000505000000020004" pitchFamily="50" charset="0"/>
              </a:rPr>
              <a:t>Continuous:    </a:t>
            </a:r>
            <a:r>
              <a:rPr lang="en-US" sz="2000" dirty="0">
                <a:latin typeface="Acherus Grotesque" panose="02000505000000020004" pitchFamily="50" charset="0"/>
              </a:rPr>
              <a:t>0.0  0.1  0.2  0.3 …</a:t>
            </a:r>
          </a:p>
        </p:txBody>
      </p:sp>
      <p:sp>
        <p:nvSpPr>
          <p:cNvPr id="9" name="Rectangle: Rounded Corners 8">
            <a:extLst>
              <a:ext uri="{FF2B5EF4-FFF2-40B4-BE49-F238E27FC236}">
                <a16:creationId xmlns:a16="http://schemas.microsoft.com/office/drawing/2014/main" id="{08E2F027-CCD5-499E-2D64-C830DE9D362D}"/>
              </a:ext>
            </a:extLst>
          </p:cNvPr>
          <p:cNvSpPr/>
          <p:nvPr/>
        </p:nvSpPr>
        <p:spPr>
          <a:xfrm rot="16200000">
            <a:off x="-633383" y="2144839"/>
            <a:ext cx="1819072" cy="3282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cherus Grotesque" panose="02000505000000020004" pitchFamily="50" charset="0"/>
              </a:rPr>
              <a:t>Numerical</a:t>
            </a:r>
          </a:p>
        </p:txBody>
      </p:sp>
      <p:sp>
        <p:nvSpPr>
          <p:cNvPr id="10" name="Rectangle: Rounded Corners 9">
            <a:extLst>
              <a:ext uri="{FF2B5EF4-FFF2-40B4-BE49-F238E27FC236}">
                <a16:creationId xmlns:a16="http://schemas.microsoft.com/office/drawing/2014/main" id="{7FEC2888-65F2-B878-6DC2-3786E7BF73AF}"/>
              </a:ext>
            </a:extLst>
          </p:cNvPr>
          <p:cNvSpPr/>
          <p:nvPr/>
        </p:nvSpPr>
        <p:spPr>
          <a:xfrm rot="16200000">
            <a:off x="-633382" y="4696373"/>
            <a:ext cx="1819072" cy="32827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b="1" dirty="0">
                <a:latin typeface="Acherus Grotesque" panose="02000505000000020004" pitchFamily="50" charset="0"/>
              </a:rPr>
              <a:t>Categorical</a:t>
            </a:r>
          </a:p>
        </p:txBody>
      </p:sp>
      <p:sp>
        <p:nvSpPr>
          <p:cNvPr id="11" name="TextBox 10">
            <a:extLst>
              <a:ext uri="{FF2B5EF4-FFF2-40B4-BE49-F238E27FC236}">
                <a16:creationId xmlns:a16="http://schemas.microsoft.com/office/drawing/2014/main" id="{59DED1EF-CB12-58F8-2AB2-FE96255A4D70}"/>
              </a:ext>
            </a:extLst>
          </p:cNvPr>
          <p:cNvSpPr txBox="1"/>
          <p:nvPr/>
        </p:nvSpPr>
        <p:spPr>
          <a:xfrm>
            <a:off x="953313" y="4224403"/>
            <a:ext cx="3809199" cy="400110"/>
          </a:xfrm>
          <a:prstGeom prst="rect">
            <a:avLst/>
          </a:prstGeom>
          <a:noFill/>
        </p:spPr>
        <p:txBody>
          <a:bodyPr wrap="square" rtlCol="0">
            <a:spAutoFit/>
          </a:bodyPr>
          <a:lstStyle/>
          <a:p>
            <a:r>
              <a:rPr lang="en-US" sz="2000" b="1" dirty="0">
                <a:solidFill>
                  <a:schemeClr val="accent2"/>
                </a:solidFill>
                <a:latin typeface="Acherus Grotesque" panose="02000505000000020004" pitchFamily="50" charset="0"/>
              </a:rPr>
              <a:t>Ordinal:    </a:t>
            </a:r>
            <a:r>
              <a:rPr lang="en-US" sz="2000" dirty="0">
                <a:latin typeface="Acherus Grotesque" panose="02000505000000020004" pitchFamily="50" charset="0"/>
              </a:rPr>
              <a:t>1  2  3  4  5  6  …</a:t>
            </a:r>
          </a:p>
        </p:txBody>
      </p:sp>
      <p:sp>
        <p:nvSpPr>
          <p:cNvPr id="12" name="TextBox 11">
            <a:extLst>
              <a:ext uri="{FF2B5EF4-FFF2-40B4-BE49-F238E27FC236}">
                <a16:creationId xmlns:a16="http://schemas.microsoft.com/office/drawing/2014/main" id="{6F4BB34E-A8B0-8639-2954-6B8CCCFCF6FE}"/>
              </a:ext>
            </a:extLst>
          </p:cNvPr>
          <p:cNvSpPr txBox="1"/>
          <p:nvPr/>
        </p:nvSpPr>
        <p:spPr>
          <a:xfrm>
            <a:off x="849551" y="5288271"/>
            <a:ext cx="4181317" cy="400110"/>
          </a:xfrm>
          <a:prstGeom prst="rect">
            <a:avLst/>
          </a:prstGeom>
          <a:noFill/>
        </p:spPr>
        <p:txBody>
          <a:bodyPr wrap="square" rtlCol="0">
            <a:spAutoFit/>
          </a:bodyPr>
          <a:lstStyle/>
          <a:p>
            <a:r>
              <a:rPr lang="en-US" sz="2000" b="1" dirty="0">
                <a:solidFill>
                  <a:schemeClr val="accent2"/>
                </a:solidFill>
                <a:latin typeface="Acherus Grotesque" panose="02000505000000020004" pitchFamily="50" charset="0"/>
              </a:rPr>
              <a:t>Nominal:   </a:t>
            </a:r>
            <a:r>
              <a:rPr lang="en-US" sz="2000" dirty="0">
                <a:solidFill>
                  <a:schemeClr val="tx1"/>
                </a:solidFill>
                <a:latin typeface="Acherus Grotesque" panose="02000505000000020004" pitchFamily="50" charset="0"/>
              </a:rPr>
              <a:t>2  5  1  4  7  8  3 … </a:t>
            </a:r>
          </a:p>
        </p:txBody>
      </p:sp>
      <p:sp>
        <p:nvSpPr>
          <p:cNvPr id="2" name="Footer Placeholder 1">
            <a:extLst>
              <a:ext uri="{FF2B5EF4-FFF2-40B4-BE49-F238E27FC236}">
                <a16:creationId xmlns:a16="http://schemas.microsoft.com/office/drawing/2014/main" id="{A98512B6-3B65-4D85-93D9-77B237BB4316}"/>
              </a:ext>
            </a:extLst>
          </p:cNvPr>
          <p:cNvSpPr>
            <a:spLocks noGrp="1"/>
          </p:cNvSpPr>
          <p:nvPr>
            <p:ph type="ftr" idx="11"/>
          </p:nvPr>
        </p:nvSpPr>
        <p:spPr/>
        <p:txBody>
          <a:bodyPr/>
          <a:lstStyle/>
          <a:p>
            <a:r>
              <a:rPr lang="en-US"/>
              <a:t>Classification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9" name="Google Shape;559;p16"/>
          <p:cNvGrpSpPr/>
          <p:nvPr/>
        </p:nvGrpSpPr>
        <p:grpSpPr>
          <a:xfrm>
            <a:off x="581192" y="1873754"/>
            <a:ext cx="10499465" cy="3244275"/>
            <a:chOff x="1000461" y="2457446"/>
            <a:chExt cx="9140313" cy="3625092"/>
          </a:xfrm>
        </p:grpSpPr>
        <p:cxnSp>
          <p:nvCxnSpPr>
            <p:cNvPr id="571" name="Google Shape;571;p16"/>
            <p:cNvCxnSpPr>
              <a:endCxn id="572" idx="0"/>
            </p:cNvCxnSpPr>
            <p:nvPr/>
          </p:nvCxnSpPr>
          <p:spPr>
            <a:xfrm>
              <a:off x="7570309" y="3824245"/>
              <a:ext cx="1513200" cy="632100"/>
            </a:xfrm>
            <a:prstGeom prst="straightConnector1">
              <a:avLst/>
            </a:prstGeom>
            <a:noFill/>
            <a:ln w="9525" cap="flat" cmpd="sng">
              <a:solidFill>
                <a:srgbClr val="650000"/>
              </a:solidFill>
              <a:prstDash val="solid"/>
              <a:round/>
              <a:headEnd type="none" w="sm" len="sm"/>
              <a:tailEnd type="none" w="sm" len="sm"/>
            </a:ln>
          </p:spPr>
        </p:cxnSp>
        <p:cxnSp>
          <p:nvCxnSpPr>
            <p:cNvPr id="573" name="Google Shape;573;p16"/>
            <p:cNvCxnSpPr/>
            <p:nvPr/>
          </p:nvCxnSpPr>
          <p:spPr>
            <a:xfrm flipH="1">
              <a:off x="6878133" y="3829091"/>
              <a:ext cx="703659" cy="616216"/>
            </a:xfrm>
            <a:prstGeom prst="straightConnector1">
              <a:avLst/>
            </a:prstGeom>
            <a:noFill/>
            <a:ln w="9525" cap="flat" cmpd="sng">
              <a:solidFill>
                <a:srgbClr val="650000"/>
              </a:solidFill>
              <a:prstDash val="solid"/>
              <a:round/>
              <a:headEnd type="none" w="sm" len="sm"/>
              <a:tailEnd type="none" w="sm" len="sm"/>
            </a:ln>
          </p:spPr>
        </p:cxnSp>
        <p:cxnSp>
          <p:nvCxnSpPr>
            <p:cNvPr id="569" name="Google Shape;569;p16"/>
            <p:cNvCxnSpPr>
              <a:endCxn id="568" idx="0"/>
            </p:cNvCxnSpPr>
            <p:nvPr/>
          </p:nvCxnSpPr>
          <p:spPr>
            <a:xfrm>
              <a:off x="4495127" y="3834216"/>
              <a:ext cx="162600" cy="616200"/>
            </a:xfrm>
            <a:prstGeom prst="straightConnector1">
              <a:avLst/>
            </a:prstGeom>
            <a:noFill/>
            <a:ln w="9525" cap="flat" cmpd="sng">
              <a:solidFill>
                <a:srgbClr val="650000"/>
              </a:solidFill>
              <a:prstDash val="solid"/>
              <a:round/>
              <a:headEnd type="none" w="sm" len="sm"/>
              <a:tailEnd type="none" w="sm" len="sm"/>
            </a:ln>
          </p:spPr>
        </p:cxnSp>
        <p:cxnSp>
          <p:nvCxnSpPr>
            <p:cNvPr id="566" name="Google Shape;566;p16"/>
            <p:cNvCxnSpPr>
              <a:endCxn id="567" idx="0"/>
            </p:cNvCxnSpPr>
            <p:nvPr/>
          </p:nvCxnSpPr>
          <p:spPr>
            <a:xfrm flipH="1">
              <a:off x="2426668" y="3824016"/>
              <a:ext cx="2084700" cy="626401"/>
            </a:xfrm>
            <a:prstGeom prst="straightConnector1">
              <a:avLst/>
            </a:prstGeom>
            <a:noFill/>
            <a:ln w="9525" cap="flat" cmpd="sng">
              <a:solidFill>
                <a:srgbClr val="650000"/>
              </a:solidFill>
              <a:prstDash val="solid"/>
              <a:round/>
              <a:headEnd type="none" w="sm" len="sm"/>
              <a:tailEnd type="none" w="sm" len="sm"/>
            </a:ln>
          </p:spPr>
        </p:cxnSp>
        <p:cxnSp>
          <p:nvCxnSpPr>
            <p:cNvPr id="561" name="Google Shape;561;p16"/>
            <p:cNvCxnSpPr>
              <a:stCxn id="560" idx="2"/>
            </p:cNvCxnSpPr>
            <p:nvPr/>
          </p:nvCxnSpPr>
          <p:spPr>
            <a:xfrm flipH="1">
              <a:off x="4672039" y="2870085"/>
              <a:ext cx="1407299" cy="576494"/>
            </a:xfrm>
            <a:prstGeom prst="straightConnector1">
              <a:avLst/>
            </a:prstGeom>
            <a:noFill/>
            <a:ln w="9525" cap="flat" cmpd="sng">
              <a:solidFill>
                <a:srgbClr val="650000"/>
              </a:solidFill>
              <a:prstDash val="solid"/>
              <a:round/>
              <a:headEnd type="none" w="sm" len="sm"/>
              <a:tailEnd type="none" w="sm" len="sm"/>
            </a:ln>
          </p:spPr>
        </p:cxnSp>
        <p:cxnSp>
          <p:nvCxnSpPr>
            <p:cNvPr id="562" name="Google Shape;562;p16"/>
            <p:cNvCxnSpPr/>
            <p:nvPr/>
          </p:nvCxnSpPr>
          <p:spPr>
            <a:xfrm>
              <a:off x="6079339" y="2826778"/>
              <a:ext cx="1407319" cy="619718"/>
            </a:xfrm>
            <a:prstGeom prst="straightConnector1">
              <a:avLst/>
            </a:prstGeom>
            <a:noFill/>
            <a:ln w="9525" cap="flat" cmpd="sng">
              <a:solidFill>
                <a:srgbClr val="650000"/>
              </a:solidFill>
              <a:prstDash val="solid"/>
              <a:round/>
              <a:headEnd type="none" w="sm" len="sm"/>
              <a:tailEnd type="none" w="sm" len="sm"/>
            </a:ln>
          </p:spPr>
        </p:cxnSp>
        <p:sp>
          <p:nvSpPr>
            <p:cNvPr id="563" name="Google Shape;563;p16"/>
            <p:cNvSpPr txBox="1"/>
            <p:nvPr/>
          </p:nvSpPr>
          <p:spPr>
            <a:xfrm>
              <a:off x="3646891" y="3454828"/>
              <a:ext cx="1728788" cy="412639"/>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Numerical</a:t>
              </a:r>
              <a:endParaRPr sz="1400" b="0" i="0" u="none" strike="noStrike" cap="none" dirty="0">
                <a:solidFill>
                  <a:srgbClr val="000000"/>
                </a:solidFill>
                <a:latin typeface="Acherus Grotesque" panose="02000505000000020004" pitchFamily="50" charset="0"/>
                <a:sym typeface="Arial"/>
              </a:endParaRPr>
            </a:p>
          </p:txBody>
        </p:sp>
        <p:sp>
          <p:nvSpPr>
            <p:cNvPr id="564" name="Google Shape;564;p16"/>
            <p:cNvSpPr txBox="1"/>
            <p:nvPr/>
          </p:nvSpPr>
          <p:spPr>
            <a:xfrm>
              <a:off x="6705828" y="3454828"/>
              <a:ext cx="1728788" cy="412639"/>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Categorical</a:t>
              </a:r>
              <a:endParaRPr sz="1800" b="0" i="0" u="none" strike="noStrike" cap="none">
                <a:solidFill>
                  <a:srgbClr val="000000"/>
                </a:solidFill>
                <a:latin typeface="Acherus Grotesque" panose="02000505000000020004" pitchFamily="50" charset="0"/>
                <a:sym typeface="Arial"/>
              </a:endParaRPr>
            </a:p>
          </p:txBody>
        </p:sp>
        <p:sp>
          <p:nvSpPr>
            <p:cNvPr id="565" name="Google Shape;565;p16"/>
            <p:cNvSpPr txBox="1"/>
            <p:nvPr/>
          </p:nvSpPr>
          <p:spPr>
            <a:xfrm>
              <a:off x="1000461" y="4878919"/>
              <a:ext cx="2525593" cy="1203619"/>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Variables can only take on non-fractional values, e.g. number of trips to grocery store per month</a:t>
              </a:r>
              <a:endParaRPr sz="1600" b="0" i="0" u="none" strike="noStrike" cap="none">
                <a:solidFill>
                  <a:srgbClr val="000000"/>
                </a:solidFill>
                <a:latin typeface="Acherus Grotesque" panose="02000505000000020004" pitchFamily="50" charset="0"/>
                <a:sym typeface="Arial"/>
              </a:endParaRPr>
            </a:p>
          </p:txBody>
        </p:sp>
        <p:sp>
          <p:nvSpPr>
            <p:cNvPr id="567" name="Google Shape;567;p16"/>
            <p:cNvSpPr txBox="1"/>
            <p:nvPr/>
          </p:nvSpPr>
          <p:spPr>
            <a:xfrm>
              <a:off x="1562274" y="4450416"/>
              <a:ext cx="1728788" cy="41263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Discrete</a:t>
              </a:r>
              <a:endParaRPr sz="1800" b="0" i="0" u="none" strike="noStrike" cap="none">
                <a:solidFill>
                  <a:srgbClr val="000000"/>
                </a:solidFill>
                <a:latin typeface="Acherus Grotesque" panose="02000505000000020004" pitchFamily="50" charset="0"/>
                <a:sym typeface="Arial"/>
              </a:endParaRPr>
            </a:p>
          </p:txBody>
        </p:sp>
        <p:sp>
          <p:nvSpPr>
            <p:cNvPr id="568" name="Google Shape;568;p16"/>
            <p:cNvSpPr txBox="1"/>
            <p:nvPr/>
          </p:nvSpPr>
          <p:spPr>
            <a:xfrm>
              <a:off x="3793333" y="4450416"/>
              <a:ext cx="1728788" cy="4126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Continuous</a:t>
              </a:r>
              <a:endParaRPr sz="1800" b="0" i="0" u="none" strike="noStrike" cap="none">
                <a:solidFill>
                  <a:srgbClr val="000000"/>
                </a:solidFill>
                <a:latin typeface="Acherus Grotesque" panose="02000505000000020004" pitchFamily="50" charset="0"/>
                <a:sym typeface="Arial"/>
              </a:endParaRPr>
            </a:p>
          </p:txBody>
        </p:sp>
        <p:sp>
          <p:nvSpPr>
            <p:cNvPr id="570" name="Google Shape;570;p16"/>
            <p:cNvSpPr txBox="1"/>
            <p:nvPr/>
          </p:nvSpPr>
          <p:spPr>
            <a:xfrm>
              <a:off x="3615492" y="4878920"/>
              <a:ext cx="2099500" cy="928495"/>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Variables can take on fractional values, e.g. height</a:t>
              </a:r>
              <a:endParaRPr sz="1600" b="0" i="0" u="none" strike="noStrike" cap="none">
                <a:solidFill>
                  <a:srgbClr val="000000"/>
                </a:solidFill>
                <a:latin typeface="Acherus Grotesque" panose="02000505000000020004" pitchFamily="50" charset="0"/>
                <a:sym typeface="Arial"/>
              </a:endParaRPr>
            </a:p>
          </p:txBody>
        </p:sp>
        <p:sp>
          <p:nvSpPr>
            <p:cNvPr id="574" name="Google Shape;574;p16"/>
            <p:cNvSpPr txBox="1"/>
            <p:nvPr/>
          </p:nvSpPr>
          <p:spPr>
            <a:xfrm>
              <a:off x="6006224" y="4450416"/>
              <a:ext cx="1728788" cy="4126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Ordinal</a:t>
              </a:r>
              <a:endParaRPr sz="1800" b="0" i="0" u="none" strike="noStrike" cap="none">
                <a:solidFill>
                  <a:srgbClr val="000000"/>
                </a:solidFill>
                <a:latin typeface="Acherus Grotesque" panose="02000505000000020004" pitchFamily="50" charset="0"/>
                <a:sym typeface="Arial"/>
              </a:endParaRPr>
            </a:p>
          </p:txBody>
        </p:sp>
        <p:sp>
          <p:nvSpPr>
            <p:cNvPr id="575" name="Google Shape;575;p16"/>
            <p:cNvSpPr txBox="1"/>
            <p:nvPr/>
          </p:nvSpPr>
          <p:spPr>
            <a:xfrm>
              <a:off x="5828383" y="4878920"/>
              <a:ext cx="2099500" cy="928495"/>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Order matters, some outcomes are better than others</a:t>
              </a:r>
              <a:endParaRPr sz="1600" b="0" i="0" u="none" strike="noStrike" cap="none">
                <a:solidFill>
                  <a:srgbClr val="000000"/>
                </a:solidFill>
                <a:latin typeface="Acherus Grotesque" panose="02000505000000020004" pitchFamily="50" charset="0"/>
                <a:sym typeface="Arial"/>
              </a:endParaRPr>
            </a:p>
          </p:txBody>
        </p:sp>
        <p:sp>
          <p:nvSpPr>
            <p:cNvPr id="576" name="Google Shape;576;p16"/>
            <p:cNvSpPr txBox="1"/>
            <p:nvPr/>
          </p:nvSpPr>
          <p:spPr>
            <a:xfrm>
              <a:off x="8041274" y="4878918"/>
              <a:ext cx="2099500" cy="928495"/>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Order doesn’t matter, no outcomes are better than others</a:t>
              </a:r>
              <a:endParaRPr sz="1600" b="0" i="0" u="none" strike="noStrike" cap="none">
                <a:solidFill>
                  <a:srgbClr val="000000"/>
                </a:solidFill>
                <a:latin typeface="Acherus Grotesque" panose="02000505000000020004" pitchFamily="50" charset="0"/>
                <a:sym typeface="Arial"/>
              </a:endParaRPr>
            </a:p>
          </p:txBody>
        </p:sp>
        <p:sp>
          <p:nvSpPr>
            <p:cNvPr id="572" name="Google Shape;572;p16"/>
            <p:cNvSpPr txBox="1"/>
            <p:nvPr/>
          </p:nvSpPr>
          <p:spPr>
            <a:xfrm>
              <a:off x="8219115" y="4456345"/>
              <a:ext cx="1728788" cy="4126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Nominal</a:t>
              </a:r>
              <a:endParaRPr sz="1800" b="0" i="0" u="none" strike="noStrike" cap="none">
                <a:solidFill>
                  <a:srgbClr val="000000"/>
                </a:solidFill>
                <a:latin typeface="Acherus Grotesque" panose="02000505000000020004" pitchFamily="50" charset="0"/>
                <a:sym typeface="Arial"/>
              </a:endParaRPr>
            </a:p>
          </p:txBody>
        </p:sp>
        <p:sp>
          <p:nvSpPr>
            <p:cNvPr id="560" name="Google Shape;560;p16"/>
            <p:cNvSpPr txBox="1"/>
            <p:nvPr/>
          </p:nvSpPr>
          <p:spPr>
            <a:xfrm>
              <a:off x="5214945" y="2457446"/>
              <a:ext cx="1728788" cy="412639"/>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Variable Types</a:t>
              </a:r>
              <a:endParaRPr sz="1800" b="0" i="0" u="none" strike="noStrike" cap="none" dirty="0">
                <a:solidFill>
                  <a:srgbClr val="000000"/>
                </a:solidFill>
                <a:latin typeface="Acherus Grotesque" panose="02000505000000020004" pitchFamily="50" charset="0"/>
                <a:sym typeface="Arial"/>
              </a:endParaRPr>
            </a:p>
          </p:txBody>
        </p:sp>
      </p:grpSp>
      <p:grpSp>
        <p:nvGrpSpPr>
          <p:cNvPr id="577" name="Google Shape;577;p16"/>
          <p:cNvGrpSpPr/>
          <p:nvPr/>
        </p:nvGrpSpPr>
        <p:grpSpPr>
          <a:xfrm>
            <a:off x="6114126" y="1457484"/>
            <a:ext cx="5378824" cy="4343493"/>
            <a:chOff x="6115722" y="1977769"/>
            <a:chExt cx="5378824" cy="4343493"/>
          </a:xfrm>
        </p:grpSpPr>
        <p:sp>
          <p:nvSpPr>
            <p:cNvPr id="578" name="Google Shape;578;p16"/>
            <p:cNvSpPr/>
            <p:nvPr/>
          </p:nvSpPr>
          <p:spPr>
            <a:xfrm>
              <a:off x="6115722" y="3082066"/>
              <a:ext cx="5378824" cy="3239196"/>
            </a:xfrm>
            <a:prstGeom prst="wedgeEllipseCallout">
              <a:avLst>
                <a:gd name="adj1" fmla="val 17367"/>
                <a:gd name="adj2" fmla="val -638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cherus Grotesque" panose="02000505000000020004" pitchFamily="50" charset="0"/>
                <a:sym typeface="Arial"/>
              </a:endParaRPr>
            </a:p>
          </p:txBody>
        </p:sp>
        <p:sp>
          <p:nvSpPr>
            <p:cNvPr id="579" name="Google Shape;579;p16"/>
            <p:cNvSpPr/>
            <p:nvPr/>
          </p:nvSpPr>
          <p:spPr>
            <a:xfrm>
              <a:off x="8670561" y="1977769"/>
              <a:ext cx="2716408" cy="673992"/>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bg1"/>
                  </a:solidFill>
                  <a:latin typeface="Acherus Grotesque" panose="02000505000000020004" pitchFamily="50" charset="0"/>
                  <a:sym typeface="Arial"/>
                </a:rPr>
                <a:t>The type of variable we want to predict, Y</a:t>
              </a:r>
              <a:endParaRPr sz="1800" b="1" i="0" u="none" strike="noStrike" cap="none" dirty="0">
                <a:solidFill>
                  <a:schemeClr val="bg1"/>
                </a:solidFill>
                <a:latin typeface="Acherus Grotesque" panose="02000505000000020004" pitchFamily="50" charset="0"/>
                <a:sym typeface="Arial"/>
              </a:endParaRPr>
            </a:p>
          </p:txBody>
        </p:sp>
      </p:grpSp>
      <p:grpSp>
        <p:nvGrpSpPr>
          <p:cNvPr id="580" name="Google Shape;580;p16"/>
          <p:cNvGrpSpPr/>
          <p:nvPr/>
        </p:nvGrpSpPr>
        <p:grpSpPr>
          <a:xfrm>
            <a:off x="235037" y="1548128"/>
            <a:ext cx="11206544" cy="4329206"/>
            <a:chOff x="288002" y="2060778"/>
            <a:chExt cx="11206544" cy="4329206"/>
          </a:xfrm>
        </p:grpSpPr>
        <p:sp>
          <p:nvSpPr>
            <p:cNvPr id="581" name="Google Shape;581;p16"/>
            <p:cNvSpPr/>
            <p:nvPr/>
          </p:nvSpPr>
          <p:spPr>
            <a:xfrm>
              <a:off x="288002" y="3150788"/>
              <a:ext cx="11206544" cy="3239196"/>
            </a:xfrm>
            <a:prstGeom prst="wedgeEllipseCallout">
              <a:avLst>
                <a:gd name="adj1" fmla="val -32118"/>
                <a:gd name="adj2" fmla="val -6220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cherus Grotesque" panose="02000505000000020004" pitchFamily="50" charset="0"/>
                <a:sym typeface="Arial"/>
              </a:endParaRPr>
            </a:p>
          </p:txBody>
        </p:sp>
        <p:sp>
          <p:nvSpPr>
            <p:cNvPr id="582" name="Google Shape;582;p16"/>
            <p:cNvSpPr/>
            <p:nvPr/>
          </p:nvSpPr>
          <p:spPr>
            <a:xfrm>
              <a:off x="634158" y="2060778"/>
              <a:ext cx="3218296" cy="673992"/>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bg1"/>
                  </a:solidFill>
                  <a:latin typeface="Acherus Grotesque" panose="02000505000000020004" pitchFamily="50" charset="0"/>
                  <a:sym typeface="Arial"/>
                </a:rPr>
                <a:t>The types of variables we can use as predictors, </a:t>
              </a:r>
              <a:r>
                <a:rPr lang="en-US" sz="1800" b="1" i="0" u="none" strike="noStrike" cap="none" dirty="0" err="1">
                  <a:solidFill>
                    <a:schemeClr val="bg1"/>
                  </a:solidFill>
                  <a:latin typeface="Acherus Grotesque" panose="02000505000000020004" pitchFamily="50" charset="0"/>
                  <a:sym typeface="Arial"/>
                </a:rPr>
                <a:t>Xs</a:t>
              </a:r>
              <a:endParaRPr sz="1800" b="1" i="0" u="none" strike="noStrike" cap="none" dirty="0">
                <a:solidFill>
                  <a:schemeClr val="bg1"/>
                </a:solidFill>
                <a:latin typeface="Acherus Grotesque" panose="02000505000000020004" pitchFamily="50" charset="0"/>
                <a:sym typeface="Arial"/>
              </a:endParaRPr>
            </a:p>
          </p:txBody>
        </p:sp>
      </p:grpSp>
      <p:sp>
        <p:nvSpPr>
          <p:cNvPr id="4" name="Title 3">
            <a:extLst>
              <a:ext uri="{FF2B5EF4-FFF2-40B4-BE49-F238E27FC236}">
                <a16:creationId xmlns:a16="http://schemas.microsoft.com/office/drawing/2014/main" id="{DC3A9334-35BD-86A7-0C0F-6A7D43377792}"/>
              </a:ext>
            </a:extLst>
          </p:cNvPr>
          <p:cNvSpPr>
            <a:spLocks noGrp="1"/>
          </p:cNvSpPr>
          <p:nvPr>
            <p:ph type="title"/>
          </p:nvPr>
        </p:nvSpPr>
        <p:spPr/>
        <p:txBody>
          <a:bodyPr>
            <a:normAutofit/>
          </a:bodyPr>
          <a:lstStyle/>
          <a:p>
            <a:r>
              <a:rPr lang="en-US" dirty="0"/>
              <a:t>Classification analysis involves a categorical Y but X’s can be numerical or categorical</a:t>
            </a:r>
          </a:p>
        </p:txBody>
      </p:sp>
      <p:sp>
        <p:nvSpPr>
          <p:cNvPr id="2" name="Footer Placeholder 1">
            <a:extLst>
              <a:ext uri="{FF2B5EF4-FFF2-40B4-BE49-F238E27FC236}">
                <a16:creationId xmlns:a16="http://schemas.microsoft.com/office/drawing/2014/main" id="{92D107E2-5EEB-4E7E-A7CE-BD25BD4D04FA}"/>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AEDD7B41-6D77-457E-909E-E4D380B4C04A}"/>
              </a:ext>
            </a:extLst>
          </p:cNvPr>
          <p:cNvSpPr>
            <a:spLocks noGrp="1"/>
          </p:cNvSpPr>
          <p:nvPr>
            <p:ph type="sldNum" sz="quarter" idx="12"/>
          </p:nvPr>
        </p:nvSpPr>
        <p:spPr/>
        <p:txBody>
          <a:bodyPr/>
          <a:lstStyle/>
          <a:p>
            <a:fld id="{8E06CFEE-053A-4A40-A88B-A288F0289482}" type="slidenum">
              <a:rPr lang="en-US" smtClean="0"/>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9" name="Google Shape;629;p18"/>
          <p:cNvGrpSpPr/>
          <p:nvPr/>
        </p:nvGrpSpPr>
        <p:grpSpPr>
          <a:xfrm>
            <a:off x="880782" y="2567673"/>
            <a:ext cx="4375575" cy="2905280"/>
            <a:chOff x="1155844" y="2567673"/>
            <a:chExt cx="4100513" cy="2637990"/>
          </a:xfrm>
        </p:grpSpPr>
        <p:grpSp>
          <p:nvGrpSpPr>
            <p:cNvPr id="630" name="Google Shape;630;p18"/>
            <p:cNvGrpSpPr/>
            <p:nvPr/>
          </p:nvGrpSpPr>
          <p:grpSpPr>
            <a:xfrm>
              <a:off x="1155844" y="2567673"/>
              <a:ext cx="1425390" cy="1281470"/>
              <a:chOff x="688769" y="2415752"/>
              <a:chExt cx="1425390" cy="1281470"/>
            </a:xfrm>
          </p:grpSpPr>
          <p:pic>
            <p:nvPicPr>
              <p:cNvPr id="631" name="Google Shape;631;p18" descr="Request Copies of Your &lt;strong&gt;Medical&lt;/strong&gt; &lt;strong&gt;Records&lt;/strong&gt; - Atrial Fibrillation"/>
              <p:cNvPicPr preferRelativeResize="0"/>
              <p:nvPr/>
            </p:nvPicPr>
            <p:blipFill rotWithShape="1">
              <a:blip r:embed="rId3">
                <a:alphaModFix/>
              </a:blip>
              <a:srcRect/>
              <a:stretch/>
            </p:blipFill>
            <p:spPr>
              <a:xfrm>
                <a:off x="879181" y="2415752"/>
                <a:ext cx="912138" cy="912138"/>
              </a:xfrm>
              <a:prstGeom prst="rect">
                <a:avLst/>
              </a:prstGeom>
              <a:noFill/>
              <a:ln>
                <a:noFill/>
              </a:ln>
            </p:spPr>
          </p:pic>
          <p:sp>
            <p:nvSpPr>
              <p:cNvPr id="632" name="Google Shape;632;p18"/>
              <p:cNvSpPr/>
              <p:nvPr/>
            </p:nvSpPr>
            <p:spPr>
              <a:xfrm>
                <a:off x="688769" y="3327890"/>
                <a:ext cx="142539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2F4875"/>
                    </a:solidFill>
                    <a:latin typeface="Courier New"/>
                    <a:ea typeface="Courier New"/>
                    <a:cs typeface="Courier New"/>
                    <a:sym typeface="Courier New"/>
                  </a:rPr>
                  <a:t>1= </a:t>
                </a:r>
                <a:r>
                  <a:rPr lang="en-US" sz="1800" b="1" i="0" u="none" strike="noStrike" cap="none" dirty="0">
                    <a:solidFill>
                      <a:srgbClr val="BF4C00"/>
                    </a:solidFill>
                    <a:latin typeface="Courier New"/>
                    <a:ea typeface="Courier New"/>
                    <a:cs typeface="Courier New"/>
                    <a:sym typeface="Courier New"/>
                  </a:rPr>
                  <a:t>stroke</a:t>
                </a:r>
                <a:endParaRPr sz="1800" b="0" i="0" u="none" strike="noStrike" cap="none" dirty="0">
                  <a:solidFill>
                    <a:srgbClr val="000000"/>
                  </a:solidFill>
                  <a:latin typeface="Arial"/>
                  <a:ea typeface="Arial"/>
                  <a:cs typeface="Arial"/>
                  <a:sym typeface="Arial"/>
                </a:endParaRPr>
              </a:p>
            </p:txBody>
          </p:sp>
        </p:grpSp>
        <p:grpSp>
          <p:nvGrpSpPr>
            <p:cNvPr id="633" name="Google Shape;633;p18"/>
            <p:cNvGrpSpPr/>
            <p:nvPr/>
          </p:nvGrpSpPr>
          <p:grpSpPr>
            <a:xfrm>
              <a:off x="2865959" y="2626128"/>
              <a:ext cx="2390398" cy="1236095"/>
              <a:chOff x="581192" y="3891261"/>
              <a:chExt cx="2390398" cy="1236095"/>
            </a:xfrm>
          </p:grpSpPr>
          <p:pic>
            <p:nvPicPr>
              <p:cNvPr id="634" name="Google Shape;634;p18" descr="Request Copies of Your &lt;strong&gt;Medical&lt;/strong&gt; &lt;strong&gt;Records&lt;/strong&gt; - Atrial Fibrillation"/>
              <p:cNvPicPr preferRelativeResize="0"/>
              <p:nvPr/>
            </p:nvPicPr>
            <p:blipFill rotWithShape="1">
              <a:blip r:embed="rId3">
                <a:alphaModFix/>
              </a:blip>
              <a:srcRect/>
              <a:stretch/>
            </p:blipFill>
            <p:spPr>
              <a:xfrm>
                <a:off x="1202021" y="3891261"/>
                <a:ext cx="912138" cy="912138"/>
              </a:xfrm>
              <a:prstGeom prst="rect">
                <a:avLst/>
              </a:prstGeom>
              <a:noFill/>
              <a:ln>
                <a:noFill/>
              </a:ln>
            </p:spPr>
          </p:pic>
          <p:sp>
            <p:nvSpPr>
              <p:cNvPr id="635" name="Google Shape;635;p18"/>
              <p:cNvSpPr/>
              <p:nvPr/>
            </p:nvSpPr>
            <p:spPr>
              <a:xfrm>
                <a:off x="581192" y="4758024"/>
                <a:ext cx="23903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F4875"/>
                    </a:solidFill>
                    <a:latin typeface="Courier New"/>
                    <a:ea typeface="Courier New"/>
                    <a:cs typeface="Courier New"/>
                    <a:sym typeface="Courier New"/>
                  </a:rPr>
                  <a:t>2= </a:t>
                </a:r>
                <a:r>
                  <a:rPr lang="en-US" sz="1800" b="1" i="0" u="none" strike="noStrike" cap="none">
                    <a:solidFill>
                      <a:srgbClr val="BF4C00"/>
                    </a:solidFill>
                    <a:latin typeface="Courier New"/>
                    <a:ea typeface="Courier New"/>
                    <a:cs typeface="Courier New"/>
                    <a:sym typeface="Courier New"/>
                  </a:rPr>
                  <a:t>drug overdose</a:t>
                </a:r>
                <a:endParaRPr sz="1800" b="0" i="0" u="none" strike="noStrike" cap="none">
                  <a:solidFill>
                    <a:srgbClr val="000000"/>
                  </a:solidFill>
                  <a:latin typeface="Arial"/>
                  <a:ea typeface="Arial"/>
                  <a:cs typeface="Arial"/>
                  <a:sym typeface="Arial"/>
                </a:endParaRPr>
              </a:p>
            </p:txBody>
          </p:sp>
        </p:grpSp>
        <p:grpSp>
          <p:nvGrpSpPr>
            <p:cNvPr id="636" name="Google Shape;636;p18"/>
            <p:cNvGrpSpPr/>
            <p:nvPr/>
          </p:nvGrpSpPr>
          <p:grpSpPr>
            <a:xfrm>
              <a:off x="1397756" y="3924234"/>
              <a:ext cx="2936405" cy="1281429"/>
              <a:chOff x="2392657" y="2359147"/>
              <a:chExt cx="2936405" cy="1281429"/>
            </a:xfrm>
          </p:grpSpPr>
          <p:sp>
            <p:nvSpPr>
              <p:cNvPr id="637" name="Google Shape;637;p18"/>
              <p:cNvSpPr txBox="1"/>
              <p:nvPr/>
            </p:nvSpPr>
            <p:spPr>
              <a:xfrm>
                <a:off x="2392657" y="3271285"/>
                <a:ext cx="293640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F4875"/>
                    </a:solidFill>
                    <a:latin typeface="Courier New"/>
                    <a:ea typeface="Courier New"/>
                    <a:cs typeface="Courier New"/>
                    <a:sym typeface="Courier New"/>
                  </a:rPr>
                  <a:t>3= </a:t>
                </a:r>
                <a:r>
                  <a:rPr lang="en-US" sz="1800" b="1" i="0" u="none" strike="noStrike" cap="none">
                    <a:solidFill>
                      <a:srgbClr val="BF4C00"/>
                    </a:solidFill>
                    <a:latin typeface="Courier New"/>
                    <a:ea typeface="Courier New"/>
                    <a:cs typeface="Courier New"/>
                    <a:sym typeface="Courier New"/>
                  </a:rPr>
                  <a:t>epileptic seizure  </a:t>
                </a:r>
                <a:endParaRPr sz="1800" b="1" i="0" u="none" strike="noStrike" cap="none">
                  <a:solidFill>
                    <a:srgbClr val="2F4875"/>
                  </a:solidFill>
                  <a:latin typeface="Courier New"/>
                  <a:ea typeface="Courier New"/>
                  <a:cs typeface="Courier New"/>
                  <a:sym typeface="Courier New"/>
                </a:endParaRPr>
              </a:p>
            </p:txBody>
          </p:sp>
          <p:pic>
            <p:nvPicPr>
              <p:cNvPr id="638" name="Google Shape;638;p18" descr="Request Copies of Your &lt;strong&gt;Medical&lt;/strong&gt; &lt;strong&gt;Records&lt;/strong&gt; - Atrial Fibrillation"/>
              <p:cNvPicPr preferRelativeResize="0"/>
              <p:nvPr/>
            </p:nvPicPr>
            <p:blipFill rotWithShape="1">
              <a:blip r:embed="rId3">
                <a:alphaModFix/>
              </a:blip>
              <a:srcRect/>
              <a:stretch/>
            </p:blipFill>
            <p:spPr>
              <a:xfrm>
                <a:off x="3202663" y="2359147"/>
                <a:ext cx="912138" cy="912138"/>
              </a:xfrm>
              <a:prstGeom prst="rect">
                <a:avLst/>
              </a:prstGeom>
              <a:noFill/>
              <a:ln>
                <a:noFill/>
              </a:ln>
            </p:spPr>
          </p:pic>
        </p:grpSp>
      </p:grpSp>
      <p:grpSp>
        <p:nvGrpSpPr>
          <p:cNvPr id="639" name="Google Shape;639;p18"/>
          <p:cNvGrpSpPr/>
          <p:nvPr/>
        </p:nvGrpSpPr>
        <p:grpSpPr>
          <a:xfrm>
            <a:off x="6004679" y="2519523"/>
            <a:ext cx="4699180" cy="2953430"/>
            <a:chOff x="6004679" y="2519523"/>
            <a:chExt cx="4248802" cy="2673060"/>
          </a:xfrm>
        </p:grpSpPr>
        <p:grpSp>
          <p:nvGrpSpPr>
            <p:cNvPr id="640" name="Google Shape;640;p18"/>
            <p:cNvGrpSpPr/>
            <p:nvPr/>
          </p:nvGrpSpPr>
          <p:grpSpPr>
            <a:xfrm>
              <a:off x="6004679" y="2519523"/>
              <a:ext cx="2390398" cy="1329620"/>
              <a:chOff x="341037" y="2415752"/>
              <a:chExt cx="2390398" cy="1329620"/>
            </a:xfrm>
          </p:grpSpPr>
          <p:pic>
            <p:nvPicPr>
              <p:cNvPr id="641" name="Google Shape;641;p18" descr="Request Copies of Your &lt;strong&gt;Medical&lt;/strong&gt; &lt;strong&gt;Records&lt;/strong&gt; - Atrial Fibrillation"/>
              <p:cNvPicPr preferRelativeResize="0"/>
              <p:nvPr/>
            </p:nvPicPr>
            <p:blipFill rotWithShape="1">
              <a:blip r:embed="rId3">
                <a:alphaModFix/>
              </a:blip>
              <a:srcRect/>
              <a:stretch/>
            </p:blipFill>
            <p:spPr>
              <a:xfrm>
                <a:off x="879181" y="2415752"/>
                <a:ext cx="912138" cy="912138"/>
              </a:xfrm>
              <a:prstGeom prst="rect">
                <a:avLst/>
              </a:prstGeom>
              <a:noFill/>
              <a:ln>
                <a:noFill/>
              </a:ln>
            </p:spPr>
          </p:pic>
          <p:sp>
            <p:nvSpPr>
              <p:cNvPr id="642" name="Google Shape;642;p18"/>
              <p:cNvSpPr/>
              <p:nvPr/>
            </p:nvSpPr>
            <p:spPr>
              <a:xfrm>
                <a:off x="341037" y="3376040"/>
                <a:ext cx="23903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F4875"/>
                    </a:solidFill>
                    <a:latin typeface="Courier New"/>
                    <a:ea typeface="Courier New"/>
                    <a:cs typeface="Courier New"/>
                    <a:sym typeface="Courier New"/>
                  </a:rPr>
                  <a:t>1= </a:t>
                </a:r>
                <a:r>
                  <a:rPr lang="en-US" sz="1800" b="1" i="0" u="none" strike="noStrike" cap="none">
                    <a:solidFill>
                      <a:srgbClr val="BF4C00"/>
                    </a:solidFill>
                    <a:latin typeface="Courier New"/>
                    <a:ea typeface="Courier New"/>
                    <a:cs typeface="Courier New"/>
                    <a:sym typeface="Courier New"/>
                  </a:rPr>
                  <a:t>drug overdose</a:t>
                </a:r>
                <a:endParaRPr sz="1800" b="0" i="0" u="none" strike="noStrike" cap="none">
                  <a:solidFill>
                    <a:srgbClr val="000000"/>
                  </a:solidFill>
                  <a:latin typeface="Arial"/>
                  <a:ea typeface="Arial"/>
                  <a:cs typeface="Arial"/>
                  <a:sym typeface="Arial"/>
                </a:endParaRPr>
              </a:p>
            </p:txBody>
          </p:sp>
        </p:grpSp>
        <p:grpSp>
          <p:nvGrpSpPr>
            <p:cNvPr id="643" name="Google Shape;643;p18"/>
            <p:cNvGrpSpPr/>
            <p:nvPr/>
          </p:nvGrpSpPr>
          <p:grpSpPr>
            <a:xfrm>
              <a:off x="8828091" y="2601461"/>
              <a:ext cx="1425390" cy="1247682"/>
              <a:chOff x="581192" y="3879674"/>
              <a:chExt cx="1425390" cy="1247682"/>
            </a:xfrm>
          </p:grpSpPr>
          <p:pic>
            <p:nvPicPr>
              <p:cNvPr id="644" name="Google Shape;644;p18" descr="Request Copies of Your &lt;strong&gt;Medical&lt;/strong&gt; &lt;strong&gt;Records&lt;/strong&gt; - Atrial Fibrillation"/>
              <p:cNvPicPr preferRelativeResize="0"/>
              <p:nvPr/>
            </p:nvPicPr>
            <p:blipFill rotWithShape="1">
              <a:blip r:embed="rId3">
                <a:alphaModFix/>
              </a:blip>
              <a:srcRect/>
              <a:stretch/>
            </p:blipFill>
            <p:spPr>
              <a:xfrm>
                <a:off x="837818" y="3879674"/>
                <a:ext cx="912138" cy="912138"/>
              </a:xfrm>
              <a:prstGeom prst="rect">
                <a:avLst/>
              </a:prstGeom>
              <a:noFill/>
              <a:ln>
                <a:noFill/>
              </a:ln>
            </p:spPr>
          </p:pic>
          <p:sp>
            <p:nvSpPr>
              <p:cNvPr id="645" name="Google Shape;645;p18"/>
              <p:cNvSpPr/>
              <p:nvPr/>
            </p:nvSpPr>
            <p:spPr>
              <a:xfrm>
                <a:off x="581192" y="4758024"/>
                <a:ext cx="142539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F4875"/>
                    </a:solidFill>
                    <a:latin typeface="Courier New"/>
                    <a:ea typeface="Courier New"/>
                    <a:cs typeface="Courier New"/>
                    <a:sym typeface="Courier New"/>
                  </a:rPr>
                  <a:t>2= </a:t>
                </a:r>
                <a:r>
                  <a:rPr lang="en-US" sz="1800" b="1" i="0" u="none" strike="noStrike" cap="none">
                    <a:solidFill>
                      <a:srgbClr val="BF4C00"/>
                    </a:solidFill>
                    <a:latin typeface="Courier New"/>
                    <a:ea typeface="Courier New"/>
                    <a:cs typeface="Courier New"/>
                    <a:sym typeface="Courier New"/>
                  </a:rPr>
                  <a:t>stroke</a:t>
                </a:r>
                <a:endParaRPr sz="1800" b="0" i="0" u="none" strike="noStrike" cap="none">
                  <a:solidFill>
                    <a:srgbClr val="000000"/>
                  </a:solidFill>
                  <a:latin typeface="Arial"/>
                  <a:ea typeface="Arial"/>
                  <a:cs typeface="Arial"/>
                  <a:sym typeface="Arial"/>
                </a:endParaRPr>
              </a:p>
            </p:txBody>
          </p:sp>
        </p:grpSp>
        <p:grpSp>
          <p:nvGrpSpPr>
            <p:cNvPr id="646" name="Google Shape;646;p18"/>
            <p:cNvGrpSpPr/>
            <p:nvPr/>
          </p:nvGrpSpPr>
          <p:grpSpPr>
            <a:xfrm>
              <a:off x="7129002" y="3911154"/>
              <a:ext cx="2936405" cy="1281429"/>
              <a:chOff x="2392657" y="2359147"/>
              <a:chExt cx="2936405" cy="1281429"/>
            </a:xfrm>
          </p:grpSpPr>
          <p:sp>
            <p:nvSpPr>
              <p:cNvPr id="647" name="Google Shape;647;p18"/>
              <p:cNvSpPr txBox="1"/>
              <p:nvPr/>
            </p:nvSpPr>
            <p:spPr>
              <a:xfrm>
                <a:off x="2392657" y="3271285"/>
                <a:ext cx="293640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F4875"/>
                    </a:solidFill>
                    <a:latin typeface="Courier New"/>
                    <a:ea typeface="Courier New"/>
                    <a:cs typeface="Courier New"/>
                    <a:sym typeface="Courier New"/>
                  </a:rPr>
                  <a:t>3= </a:t>
                </a:r>
                <a:r>
                  <a:rPr lang="en-US" sz="1800" b="1" i="0" u="none" strike="noStrike" cap="none">
                    <a:solidFill>
                      <a:srgbClr val="BF4C00"/>
                    </a:solidFill>
                    <a:latin typeface="Courier New"/>
                    <a:ea typeface="Courier New"/>
                    <a:cs typeface="Courier New"/>
                    <a:sym typeface="Courier New"/>
                  </a:rPr>
                  <a:t>epileptic seizure  </a:t>
                </a:r>
                <a:endParaRPr sz="1800" b="1" i="0" u="none" strike="noStrike" cap="none">
                  <a:solidFill>
                    <a:srgbClr val="2F4875"/>
                  </a:solidFill>
                  <a:latin typeface="Courier New"/>
                  <a:ea typeface="Courier New"/>
                  <a:cs typeface="Courier New"/>
                  <a:sym typeface="Courier New"/>
                </a:endParaRPr>
              </a:p>
            </p:txBody>
          </p:sp>
          <p:pic>
            <p:nvPicPr>
              <p:cNvPr id="648" name="Google Shape;648;p18" descr="Request Copies of Your &lt;strong&gt;Medical&lt;/strong&gt; &lt;strong&gt;Records&lt;/strong&gt; - Atrial Fibrillation"/>
              <p:cNvPicPr preferRelativeResize="0"/>
              <p:nvPr/>
            </p:nvPicPr>
            <p:blipFill rotWithShape="1">
              <a:blip r:embed="rId3">
                <a:alphaModFix/>
              </a:blip>
              <a:srcRect/>
              <a:stretch/>
            </p:blipFill>
            <p:spPr>
              <a:xfrm>
                <a:off x="3202663" y="2359147"/>
                <a:ext cx="912138" cy="912138"/>
              </a:xfrm>
              <a:prstGeom prst="rect">
                <a:avLst/>
              </a:prstGeom>
              <a:noFill/>
              <a:ln>
                <a:noFill/>
              </a:ln>
            </p:spPr>
          </p:pic>
        </p:grpSp>
      </p:grpSp>
      <p:cxnSp>
        <p:nvCxnSpPr>
          <p:cNvPr id="649" name="Google Shape;649;p18"/>
          <p:cNvCxnSpPr/>
          <p:nvPr/>
        </p:nvCxnSpPr>
        <p:spPr>
          <a:xfrm flipH="1">
            <a:off x="5553635" y="2407024"/>
            <a:ext cx="13447" cy="3361764"/>
          </a:xfrm>
          <a:prstGeom prst="straightConnector1">
            <a:avLst/>
          </a:prstGeom>
          <a:noFill/>
          <a:ln w="31750" cap="flat" cmpd="sng">
            <a:solidFill>
              <a:srgbClr val="781B3A"/>
            </a:solidFill>
            <a:prstDash val="solid"/>
            <a:round/>
            <a:headEnd type="none" w="sm" len="sm"/>
            <a:tailEnd type="none" w="sm" len="sm"/>
          </a:ln>
        </p:spPr>
      </p:cxnSp>
      <p:sp>
        <p:nvSpPr>
          <p:cNvPr id="2" name="Title 1">
            <a:extLst>
              <a:ext uri="{FF2B5EF4-FFF2-40B4-BE49-F238E27FC236}">
                <a16:creationId xmlns:a16="http://schemas.microsoft.com/office/drawing/2014/main" id="{949DA0AE-7B14-7F56-A478-B55F9DF0DD18}"/>
              </a:ext>
            </a:extLst>
          </p:cNvPr>
          <p:cNvSpPr>
            <a:spLocks noGrp="1"/>
          </p:cNvSpPr>
          <p:nvPr>
            <p:ph type="title"/>
          </p:nvPr>
        </p:nvSpPr>
        <p:spPr/>
        <p:txBody>
          <a:bodyPr>
            <a:normAutofit/>
          </a:bodyPr>
          <a:lstStyle/>
          <a:p>
            <a:r>
              <a:rPr lang="en-US" dirty="0"/>
              <a:t>Why not use linear regression for classification problems? </a:t>
            </a:r>
          </a:p>
        </p:txBody>
      </p:sp>
      <p:sp>
        <p:nvSpPr>
          <p:cNvPr id="5" name="Content Placeholder 4">
            <a:extLst>
              <a:ext uri="{FF2B5EF4-FFF2-40B4-BE49-F238E27FC236}">
                <a16:creationId xmlns:a16="http://schemas.microsoft.com/office/drawing/2014/main" id="{8246DC3F-C5FC-4B06-8D96-5A8AD2249EDE}"/>
              </a:ext>
            </a:extLst>
          </p:cNvPr>
          <p:cNvSpPr>
            <a:spLocks noGrp="1"/>
          </p:cNvSpPr>
          <p:nvPr>
            <p:ph idx="1"/>
          </p:nvPr>
        </p:nvSpPr>
        <p:spPr/>
        <p:txBody>
          <a:bodyPr/>
          <a:lstStyle/>
          <a:p>
            <a:pPr marL="0" indent="0">
              <a:buNone/>
            </a:pPr>
            <a:r>
              <a:rPr lang="en-US" sz="2200" dirty="0"/>
              <a:t>We want to predict the medical condition of a patient based on symptoms. </a:t>
            </a:r>
          </a:p>
          <a:p>
            <a:endParaRPr lang="en-US" dirty="0"/>
          </a:p>
        </p:txBody>
      </p:sp>
      <p:sp>
        <p:nvSpPr>
          <p:cNvPr id="3" name="Footer Placeholder 2">
            <a:extLst>
              <a:ext uri="{FF2B5EF4-FFF2-40B4-BE49-F238E27FC236}">
                <a16:creationId xmlns:a16="http://schemas.microsoft.com/office/drawing/2014/main" id="{B64271B8-AEBB-4CC1-B1F5-1FE5A69AE7F1}"/>
              </a:ext>
            </a:extLst>
          </p:cNvPr>
          <p:cNvSpPr>
            <a:spLocks noGrp="1"/>
          </p:cNvSpPr>
          <p:nvPr>
            <p:ph type="ftr" sz="quarter" idx="11"/>
          </p:nvPr>
        </p:nvSpPr>
        <p:spPr/>
        <p:txBody>
          <a:bodyPr/>
          <a:lstStyle/>
          <a:p>
            <a:r>
              <a:rPr lang="en-US"/>
              <a:t>Classification</a:t>
            </a:r>
            <a:endParaRPr lang="en-US" dirty="0"/>
          </a:p>
        </p:txBody>
      </p:sp>
      <p:sp>
        <p:nvSpPr>
          <p:cNvPr id="6" name="Slide Number Placeholder 5">
            <a:extLst>
              <a:ext uri="{FF2B5EF4-FFF2-40B4-BE49-F238E27FC236}">
                <a16:creationId xmlns:a16="http://schemas.microsoft.com/office/drawing/2014/main" id="{3BD3B1B8-38DC-4FF3-A67F-81D19D47E4D6}"/>
              </a:ext>
            </a:extLst>
          </p:cNvPr>
          <p:cNvSpPr>
            <a:spLocks noGrp="1"/>
          </p:cNvSpPr>
          <p:nvPr>
            <p:ph type="sldNum" sz="quarter" idx="12"/>
          </p:nvPr>
        </p:nvSpPr>
        <p:spPr/>
        <p:txBody>
          <a:bodyPr/>
          <a:lstStyle/>
          <a:p>
            <a:fld id="{8E06CFEE-053A-4A40-A88B-A288F0289482}" type="slidenum">
              <a:rPr lang="en-US" smtClean="0"/>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Google Shape;656;p19"/>
          <p:cNvSpPr/>
          <p:nvPr/>
        </p:nvSpPr>
        <p:spPr>
          <a:xfrm>
            <a:off x="4303886" y="2769343"/>
            <a:ext cx="731520" cy="408769"/>
          </a:xfrm>
          <a:custGeom>
            <a:avLst/>
            <a:gdLst/>
            <a:ahLst/>
            <a:cxnLst/>
            <a:rect l="l" t="t" r="r" b="b"/>
            <a:pathLst>
              <a:path w="852866" h="481813" extrusionOk="0">
                <a:moveTo>
                  <a:pt x="0" y="173207"/>
                </a:moveTo>
                <a:lnTo>
                  <a:pt x="533316" y="173207"/>
                </a:lnTo>
                <a:lnTo>
                  <a:pt x="488866" y="0"/>
                </a:lnTo>
                <a:lnTo>
                  <a:pt x="852866" y="240907"/>
                </a:lnTo>
                <a:lnTo>
                  <a:pt x="488866" y="481813"/>
                </a:lnTo>
                <a:lnTo>
                  <a:pt x="539666" y="302256"/>
                </a:lnTo>
                <a:lnTo>
                  <a:pt x="0" y="308606"/>
                </a:lnTo>
                <a:lnTo>
                  <a:pt x="0" y="173207"/>
                </a:lnTo>
                <a:close/>
              </a:path>
            </a:pathLst>
          </a:custGeom>
          <a:noFill/>
          <a:ln w="25400" cap="flat" cmpd="sng">
            <a:solidFill>
              <a:srgbClr val="BF4D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57" name="Google Shape;657;p19"/>
          <p:cNvPicPr preferRelativeResize="0"/>
          <p:nvPr/>
        </p:nvPicPr>
        <p:blipFill rotWithShape="1">
          <a:blip r:embed="rId3">
            <a:alphaModFix/>
          </a:blip>
          <a:srcRect/>
          <a:stretch/>
        </p:blipFill>
        <p:spPr>
          <a:xfrm>
            <a:off x="5221586" y="1626747"/>
            <a:ext cx="6389223" cy="3651935"/>
          </a:xfrm>
          <a:prstGeom prst="rect">
            <a:avLst/>
          </a:prstGeom>
          <a:noFill/>
          <a:ln w="9525" cap="flat" cmpd="sng">
            <a:solidFill>
              <a:schemeClr val="dk1"/>
            </a:solidFill>
            <a:prstDash val="solid"/>
            <a:round/>
            <a:headEnd type="none" w="sm" len="sm"/>
            <a:tailEnd type="none" w="sm" len="sm"/>
          </a:ln>
        </p:spPr>
      </p:pic>
      <p:grpSp>
        <p:nvGrpSpPr>
          <p:cNvPr id="658" name="Google Shape;658;p19"/>
          <p:cNvGrpSpPr/>
          <p:nvPr/>
        </p:nvGrpSpPr>
        <p:grpSpPr>
          <a:xfrm>
            <a:off x="163384" y="2549719"/>
            <a:ext cx="4944477" cy="720116"/>
            <a:chOff x="2774055" y="2881333"/>
            <a:chExt cx="5683358" cy="866661"/>
          </a:xfrm>
        </p:grpSpPr>
        <p:sp>
          <p:nvSpPr>
            <p:cNvPr id="659" name="Google Shape;659;p19"/>
            <p:cNvSpPr txBox="1"/>
            <p:nvPr/>
          </p:nvSpPr>
          <p:spPr>
            <a:xfrm>
              <a:off x="4172257" y="2896052"/>
              <a:ext cx="4285156" cy="851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Courier New"/>
                  <a:ea typeface="Courier New"/>
                  <a:cs typeface="Courier New"/>
                  <a:sym typeface="Courier New"/>
                </a:rPr>
                <a:t>0 = </a:t>
              </a:r>
              <a:r>
                <a:rPr lang="en-US" sz="2000" b="1" dirty="0">
                  <a:solidFill>
                    <a:srgbClr val="BF4C00"/>
                  </a:solidFill>
                  <a:latin typeface="Courier New"/>
                  <a:ea typeface="Courier New"/>
                  <a:cs typeface="Courier New"/>
                  <a:sym typeface="Courier New"/>
                </a:rPr>
                <a:t>no stroke</a:t>
              </a:r>
              <a:endParaRPr sz="2000" b="1"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Courier New"/>
                  <a:ea typeface="Courier New"/>
                  <a:cs typeface="Courier New"/>
                  <a:sym typeface="Courier New"/>
                </a:rPr>
                <a:t>1 = </a:t>
              </a:r>
              <a:r>
                <a:rPr lang="en-US" sz="2000" b="1" i="0" u="none" strike="noStrike" cap="none" dirty="0">
                  <a:solidFill>
                    <a:srgbClr val="BF4C00"/>
                  </a:solidFill>
                  <a:latin typeface="Courier New"/>
                  <a:ea typeface="Courier New"/>
                  <a:cs typeface="Courier New"/>
                  <a:sym typeface="Courier New"/>
                </a:rPr>
                <a:t>stroke</a:t>
              </a:r>
              <a:endParaRPr sz="2000" b="1" i="0" u="none" strike="noStrike" cap="none" dirty="0">
                <a:solidFill>
                  <a:srgbClr val="2F4875"/>
                </a:solidFill>
                <a:latin typeface="Courier New"/>
                <a:ea typeface="Courier New"/>
                <a:cs typeface="Courier New"/>
                <a:sym typeface="Courier New"/>
              </a:endParaRPr>
            </a:p>
          </p:txBody>
        </p:sp>
        <p:sp>
          <p:nvSpPr>
            <p:cNvPr id="660" name="Google Shape;660;p19"/>
            <p:cNvSpPr txBox="1"/>
            <p:nvPr/>
          </p:nvSpPr>
          <p:spPr>
            <a:xfrm>
              <a:off x="2774055" y="2881333"/>
              <a:ext cx="1241953" cy="814900"/>
            </a:xfrm>
            <a:prstGeom prst="rect">
              <a:avLst/>
            </a:prstGeom>
            <a:blipFill rotWithShape="1">
              <a:blip r:embed="rId4">
                <a:alphaModFix/>
              </a:blip>
              <a:stretch>
                <a:fillRect t="-26121" r="-30502" b="-48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sp>
        <p:nvSpPr>
          <p:cNvPr id="661" name="Google Shape;661;p19"/>
          <p:cNvSpPr txBox="1"/>
          <p:nvPr/>
        </p:nvSpPr>
        <p:spPr>
          <a:xfrm>
            <a:off x="5107861" y="5502244"/>
            <a:ext cx="424346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accent1"/>
                </a:solidFill>
                <a:latin typeface="Acherus Grotesque" panose="02000505000000020004" pitchFamily="50" charset="0"/>
                <a:sym typeface="Arial"/>
              </a:rPr>
              <a:t>We need an alternative…</a:t>
            </a:r>
            <a:endParaRPr sz="2200" b="0" i="0" u="none" strike="noStrike" cap="none" dirty="0">
              <a:solidFill>
                <a:schemeClr val="accent1"/>
              </a:solidFill>
              <a:latin typeface="Acherus Grotesque" panose="02000505000000020004" pitchFamily="50" charset="0"/>
              <a:sym typeface="Arial"/>
            </a:endParaRPr>
          </a:p>
        </p:txBody>
      </p:sp>
      <p:pic>
        <p:nvPicPr>
          <p:cNvPr id="662" name="Google Shape;662;p19"/>
          <p:cNvPicPr preferRelativeResize="0"/>
          <p:nvPr/>
        </p:nvPicPr>
        <p:blipFill rotWithShape="1">
          <a:blip r:embed="rId5">
            <a:alphaModFix/>
          </a:blip>
          <a:srcRect r="1416"/>
          <a:stretch/>
        </p:blipFill>
        <p:spPr>
          <a:xfrm>
            <a:off x="1335082" y="3569582"/>
            <a:ext cx="2407023" cy="617454"/>
          </a:xfrm>
          <a:prstGeom prst="rect">
            <a:avLst/>
          </a:prstGeom>
          <a:noFill/>
          <a:ln>
            <a:noFill/>
          </a:ln>
        </p:spPr>
      </p:pic>
      <p:sp>
        <p:nvSpPr>
          <p:cNvPr id="2" name="Title 1">
            <a:extLst>
              <a:ext uri="{FF2B5EF4-FFF2-40B4-BE49-F238E27FC236}">
                <a16:creationId xmlns:a16="http://schemas.microsoft.com/office/drawing/2014/main" id="{ECFA1F92-4FEE-3CAA-9D31-6F49737A1B12}"/>
              </a:ext>
            </a:extLst>
          </p:cNvPr>
          <p:cNvSpPr>
            <a:spLocks noGrp="1"/>
          </p:cNvSpPr>
          <p:nvPr>
            <p:ph type="title"/>
          </p:nvPr>
        </p:nvSpPr>
        <p:spPr/>
        <p:txBody>
          <a:bodyPr>
            <a:normAutofit/>
          </a:bodyPr>
          <a:lstStyle/>
          <a:p>
            <a:r>
              <a:rPr lang="en-US" dirty="0"/>
              <a:t>We could try linear regression with a binary outcome, but it will lead to out of range predictions</a:t>
            </a:r>
          </a:p>
        </p:txBody>
      </p:sp>
      <p:sp>
        <p:nvSpPr>
          <p:cNvPr id="3" name="Footer Placeholder 2">
            <a:extLst>
              <a:ext uri="{FF2B5EF4-FFF2-40B4-BE49-F238E27FC236}">
                <a16:creationId xmlns:a16="http://schemas.microsoft.com/office/drawing/2014/main" id="{DBCFE79E-BB90-4C8C-8862-B0589AB565A7}"/>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7D012AEE-B3B2-4DAA-BE1F-DFD2A1A6C7A5}"/>
              </a:ext>
            </a:extLst>
          </p:cNvPr>
          <p:cNvSpPr>
            <a:spLocks noGrp="1"/>
          </p:cNvSpPr>
          <p:nvPr>
            <p:ph type="sldNum" sz="quarter" idx="12"/>
          </p:nvPr>
        </p:nvSpPr>
        <p:spPr/>
        <p:txBody>
          <a:bodyPr/>
          <a:lstStyle/>
          <a:p>
            <a:fld id="{8E06CFEE-053A-4A40-A88B-A288F0289482}"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52ECB-2BB6-464B-B082-037AF01C9090}"/>
              </a:ext>
            </a:extLst>
          </p:cNvPr>
          <p:cNvSpPr>
            <a:spLocks noGrp="1"/>
          </p:cNvSpPr>
          <p:nvPr>
            <p:ph type="body" idx="1"/>
          </p:nvPr>
        </p:nvSpPr>
        <p:spPr/>
        <p:txBody>
          <a:bodyPr/>
          <a:lstStyle/>
          <a:p>
            <a:r>
              <a:rPr lang="en-US" dirty="0"/>
              <a:t>Classification</a:t>
            </a:r>
          </a:p>
        </p:txBody>
      </p:sp>
      <p:sp>
        <p:nvSpPr>
          <p:cNvPr id="4" name="Slide Number Placeholder 3">
            <a:extLst>
              <a:ext uri="{FF2B5EF4-FFF2-40B4-BE49-F238E27FC236}">
                <a16:creationId xmlns:a16="http://schemas.microsoft.com/office/drawing/2014/main" id="{26189EBA-F4AA-4351-9A50-B0AEA42FB2F9}"/>
              </a:ext>
            </a:extLst>
          </p:cNvPr>
          <p:cNvSpPr>
            <a:spLocks noGrp="1"/>
          </p:cNvSpPr>
          <p:nvPr>
            <p:ph type="sldNum" sz="quarter" idx="12"/>
          </p:nvPr>
        </p:nvSpPr>
        <p:spPr/>
        <p:txBody>
          <a:bodyPr/>
          <a:lstStyle/>
          <a:p>
            <a:fld id="{8E06CFEE-053A-4A40-A88B-A288F0289482}" type="slidenum">
              <a:rPr lang="en-US" smtClean="0"/>
              <a:pPr/>
              <a:t>16</a:t>
            </a:fld>
            <a:endParaRPr lang="en-US"/>
          </a:p>
        </p:txBody>
      </p:sp>
      <p:sp>
        <p:nvSpPr>
          <p:cNvPr id="5" name="Footer Placeholder 4">
            <a:extLst>
              <a:ext uri="{FF2B5EF4-FFF2-40B4-BE49-F238E27FC236}">
                <a16:creationId xmlns:a16="http://schemas.microsoft.com/office/drawing/2014/main" id="{5626616D-B343-4A8B-8209-1D246E99EFDE}"/>
              </a:ext>
            </a:extLst>
          </p:cNvPr>
          <p:cNvSpPr>
            <a:spLocks noGrp="1"/>
          </p:cNvSpPr>
          <p:nvPr>
            <p:ph type="ftr" sz="quarter" idx="11"/>
          </p:nvPr>
        </p:nvSpPr>
        <p:spPr/>
        <p:txBody>
          <a:bodyPr/>
          <a:lstStyle/>
          <a:p>
            <a:r>
              <a:rPr lang="en-US"/>
              <a:t>Classification</a:t>
            </a:r>
            <a:endParaRPr lang="en-US" dirty="0"/>
          </a:p>
        </p:txBody>
      </p:sp>
    </p:spTree>
    <p:extLst>
      <p:ext uri="{BB962C8B-B14F-4D97-AF65-F5344CB8AC3E}">
        <p14:creationId xmlns:p14="http://schemas.microsoft.com/office/powerpoint/2010/main" val="2981183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21"/>
          <p:cNvPicPr preferRelativeResize="0"/>
          <p:nvPr/>
        </p:nvPicPr>
        <p:blipFill rotWithShape="1">
          <a:blip r:embed="rId3">
            <a:alphaModFix/>
          </a:blip>
          <a:srcRect/>
          <a:stretch/>
        </p:blipFill>
        <p:spPr>
          <a:xfrm>
            <a:off x="5371478" y="2065833"/>
            <a:ext cx="6688381" cy="3589865"/>
          </a:xfrm>
          <a:prstGeom prst="rect">
            <a:avLst/>
          </a:prstGeom>
          <a:noFill/>
          <a:ln>
            <a:noFill/>
          </a:ln>
        </p:spPr>
      </p:pic>
      <p:sp>
        <p:nvSpPr>
          <p:cNvPr id="677" name="Google Shape;677;p21"/>
          <p:cNvSpPr txBox="1"/>
          <p:nvPr/>
        </p:nvSpPr>
        <p:spPr>
          <a:xfrm>
            <a:off x="6096000" y="2065833"/>
            <a:ext cx="23461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D3670F"/>
                </a:solidFill>
                <a:latin typeface="Arial"/>
                <a:ea typeface="Arial"/>
                <a:cs typeface="Arial"/>
                <a:sym typeface="Arial"/>
              </a:rPr>
              <a:t>+</a:t>
            </a:r>
            <a:r>
              <a:rPr lang="en-US" sz="1200" b="0" i="0" u="none" strike="noStrike" cap="none" dirty="0">
                <a:solidFill>
                  <a:srgbClr val="000000"/>
                </a:solidFill>
                <a:latin typeface="Arial"/>
                <a:ea typeface="Arial"/>
                <a:cs typeface="Arial"/>
                <a:sym typeface="Arial"/>
              </a:rPr>
              <a:t> </a:t>
            </a:r>
            <a:r>
              <a:rPr lang="en-US" sz="1200" b="0" i="0" u="none" strike="noStrike" cap="none" dirty="0">
                <a:solidFill>
                  <a:srgbClr val="D3670F"/>
                </a:solidFill>
                <a:latin typeface="Arial"/>
                <a:ea typeface="Arial"/>
                <a:cs typeface="Arial"/>
                <a:sym typeface="Arial"/>
              </a:rPr>
              <a:t>Defaulters</a:t>
            </a:r>
            <a:endParaRPr dirty="0"/>
          </a:p>
          <a:p>
            <a:pPr marL="0" marR="0" lvl="0" indent="0" algn="l" rtl="0">
              <a:lnSpc>
                <a:spcPct val="100000"/>
              </a:lnSpc>
              <a:spcBef>
                <a:spcPts val="0"/>
              </a:spcBef>
              <a:spcAft>
                <a:spcPts val="0"/>
              </a:spcAft>
              <a:buNone/>
            </a:pPr>
            <a:r>
              <a:rPr lang="en-US" sz="1200" b="0" i="0" u="none" strike="noStrike" cap="none" dirty="0">
                <a:solidFill>
                  <a:srgbClr val="00B0F0"/>
                </a:solidFill>
                <a:latin typeface="Arial"/>
                <a:ea typeface="Arial"/>
                <a:cs typeface="Arial"/>
                <a:sym typeface="Arial"/>
              </a:rPr>
              <a:t>o Non-Defaulters</a:t>
            </a:r>
            <a:endParaRPr dirty="0">
              <a:solidFill>
                <a:srgbClr val="00B0F0"/>
              </a:solidFill>
            </a:endParaRPr>
          </a:p>
        </p:txBody>
      </p:sp>
      <p:sp>
        <p:nvSpPr>
          <p:cNvPr id="4" name="Title 3">
            <a:extLst>
              <a:ext uri="{FF2B5EF4-FFF2-40B4-BE49-F238E27FC236}">
                <a16:creationId xmlns:a16="http://schemas.microsoft.com/office/drawing/2014/main" id="{7607D975-403F-0040-00E8-C15E83125A71}"/>
              </a:ext>
            </a:extLst>
          </p:cNvPr>
          <p:cNvSpPr>
            <a:spLocks noGrp="1"/>
          </p:cNvSpPr>
          <p:nvPr>
            <p:ph type="title"/>
          </p:nvPr>
        </p:nvSpPr>
        <p:spPr/>
        <p:txBody>
          <a:bodyPr>
            <a:normAutofit/>
          </a:bodyPr>
          <a:lstStyle/>
          <a:p>
            <a:r>
              <a:rPr lang="en-US" dirty="0"/>
              <a:t>Example: Credit card payment default</a:t>
            </a:r>
          </a:p>
        </p:txBody>
      </p:sp>
      <p:sp>
        <p:nvSpPr>
          <p:cNvPr id="3" name="Content Placeholder 2">
            <a:extLst>
              <a:ext uri="{FF2B5EF4-FFF2-40B4-BE49-F238E27FC236}">
                <a16:creationId xmlns:a16="http://schemas.microsoft.com/office/drawing/2014/main" id="{3F5F8C37-3132-4DD3-9E0E-C69FAB883367}"/>
              </a:ext>
            </a:extLst>
          </p:cNvPr>
          <p:cNvSpPr>
            <a:spLocks noGrp="1"/>
          </p:cNvSpPr>
          <p:nvPr>
            <p:ph sz="half" idx="1"/>
          </p:nvPr>
        </p:nvSpPr>
        <p:spPr/>
        <p:txBody>
          <a:bodyPr/>
          <a:lstStyle/>
          <a:p>
            <a:pPr marL="0" indent="0">
              <a:buNone/>
            </a:pPr>
            <a:r>
              <a:rPr lang="en-US" b="1" dirty="0"/>
              <a:t>Will someone default on their credit card payment?  </a:t>
            </a:r>
          </a:p>
          <a:p>
            <a:r>
              <a:rPr lang="en-US" b="1" dirty="0">
                <a:solidFill>
                  <a:schemeClr val="accent2"/>
                </a:solidFill>
              </a:rPr>
              <a:t>Response: </a:t>
            </a:r>
            <a:r>
              <a:rPr lang="en-US" dirty="0"/>
              <a:t>Defaulter/Non-Defaulter</a:t>
            </a:r>
          </a:p>
          <a:p>
            <a:r>
              <a:rPr lang="en-US" b="1" dirty="0">
                <a:solidFill>
                  <a:schemeClr val="accent1"/>
                </a:solidFill>
              </a:rPr>
              <a:t>Predictors:</a:t>
            </a:r>
          </a:p>
          <a:p>
            <a:pPr lvl="1"/>
            <a:r>
              <a:rPr lang="en-US" dirty="0"/>
              <a:t>Annual income</a:t>
            </a:r>
          </a:p>
          <a:p>
            <a:pPr lvl="1"/>
            <a:r>
              <a:rPr lang="en-US" dirty="0"/>
              <a:t>Monthly credit card balance</a:t>
            </a:r>
          </a:p>
          <a:p>
            <a:endParaRPr lang="en-US" dirty="0"/>
          </a:p>
        </p:txBody>
      </p:sp>
      <p:sp>
        <p:nvSpPr>
          <p:cNvPr id="2" name="Footer Placeholder 1">
            <a:extLst>
              <a:ext uri="{FF2B5EF4-FFF2-40B4-BE49-F238E27FC236}">
                <a16:creationId xmlns:a16="http://schemas.microsoft.com/office/drawing/2014/main" id="{DC7D9B1C-C1E7-44B8-856B-514DB55859FA}"/>
              </a:ext>
            </a:extLst>
          </p:cNvPr>
          <p:cNvSpPr>
            <a:spLocks noGrp="1"/>
          </p:cNvSpPr>
          <p:nvPr>
            <p:ph type="ftr" sz="quarter" idx="11"/>
          </p:nvPr>
        </p:nvSpPr>
        <p:spPr/>
        <p:txBody>
          <a:bodyPr/>
          <a:lstStyle/>
          <a:p>
            <a:r>
              <a:rPr lang="en-US"/>
              <a:t>Classification</a:t>
            </a:r>
            <a:endParaRPr lang="en-US" dirty="0"/>
          </a:p>
        </p:txBody>
      </p:sp>
      <p:sp>
        <p:nvSpPr>
          <p:cNvPr id="6" name="Slide Number Placeholder 5">
            <a:extLst>
              <a:ext uri="{FF2B5EF4-FFF2-40B4-BE49-F238E27FC236}">
                <a16:creationId xmlns:a16="http://schemas.microsoft.com/office/drawing/2014/main" id="{658D5814-BEAB-4E5F-AF42-AB50C8720F84}"/>
              </a:ext>
            </a:extLst>
          </p:cNvPr>
          <p:cNvSpPr>
            <a:spLocks noGrp="1"/>
          </p:cNvSpPr>
          <p:nvPr>
            <p:ph type="sldNum" sz="quarter" idx="12"/>
          </p:nvPr>
        </p:nvSpPr>
        <p:spPr/>
        <p:txBody>
          <a:bodyPr/>
          <a:lstStyle/>
          <a:p>
            <a:fld id="{8E06CFEE-053A-4A40-A88B-A288F0289482}"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5" name="Google Shape;685;p22"/>
          <p:cNvSpPr txBox="1"/>
          <p:nvPr/>
        </p:nvSpPr>
        <p:spPr>
          <a:xfrm>
            <a:off x="440287" y="2142131"/>
            <a:ext cx="1031564" cy="1179105"/>
          </a:xfrm>
          <a:prstGeom prst="rect">
            <a:avLst/>
          </a:prstGeom>
          <a:blipFill rotWithShape="1">
            <a:blip r:embed="rId3">
              <a:alphaModFix/>
            </a:blip>
            <a:stretch>
              <a:fillRect l="-153649" t="-233324" r="-178035" b="-33117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cherus Grotesque" panose="02000505000000020004" pitchFamily="50" charset="0"/>
                <a:sym typeface="Arial"/>
              </a:rPr>
              <a:t> </a:t>
            </a:r>
            <a:endParaRPr>
              <a:latin typeface="Acherus Grotesque" panose="02000505000000020004" pitchFamily="50" charset="0"/>
            </a:endParaRPr>
          </a:p>
        </p:txBody>
      </p:sp>
      <p:sp>
        <p:nvSpPr>
          <p:cNvPr id="686" name="Google Shape;686;p22"/>
          <p:cNvSpPr txBox="1"/>
          <p:nvPr/>
        </p:nvSpPr>
        <p:spPr>
          <a:xfrm>
            <a:off x="1486785" y="2254204"/>
            <a:ext cx="293640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4D1C4D"/>
                </a:solidFill>
                <a:latin typeface="Acherus Grotesque" panose="02000505000000020004" pitchFamily="50" charset="0"/>
                <a:ea typeface="Courier New"/>
                <a:cs typeface="Courier New"/>
                <a:sym typeface="Courier New"/>
              </a:rPr>
              <a:t>if</a:t>
            </a:r>
            <a:r>
              <a:rPr lang="en-US" sz="1800" b="1" i="0" u="none" strike="noStrike" cap="none" dirty="0">
                <a:solidFill>
                  <a:srgbClr val="000000"/>
                </a:solidFill>
                <a:latin typeface="Acherus Grotesque" panose="02000505000000020004" pitchFamily="50" charset="0"/>
                <a:ea typeface="Courier New"/>
                <a:cs typeface="Courier New"/>
                <a:sym typeface="Courier New"/>
              </a:rPr>
              <a:t> </a:t>
            </a:r>
            <a:r>
              <a:rPr lang="en-US" sz="1800" b="1" i="0" u="none" strike="noStrike" cap="none" dirty="0">
                <a:solidFill>
                  <a:srgbClr val="B45812"/>
                </a:solidFill>
                <a:latin typeface="Acherus Grotesque" panose="02000505000000020004" pitchFamily="50" charset="0"/>
                <a:ea typeface="Courier New"/>
                <a:cs typeface="Courier New"/>
                <a:sym typeface="Courier New"/>
              </a:rPr>
              <a:t>No</a:t>
            </a:r>
            <a:endParaRPr sz="1800" b="1" i="0" u="none" strike="noStrike" cap="none" dirty="0">
              <a:solidFill>
                <a:srgbClr val="4D1C4D"/>
              </a:solidFill>
              <a:latin typeface="Acherus Grotesque" panose="02000505000000020004" pitchFamily="50" charset="0"/>
              <a:ea typeface="Courier New"/>
              <a:cs typeface="Courier New"/>
              <a:sym typeface="Courier New"/>
            </a:endParaRPr>
          </a:p>
        </p:txBody>
      </p:sp>
      <p:sp>
        <p:nvSpPr>
          <p:cNvPr id="687" name="Google Shape;687;p22"/>
          <p:cNvSpPr txBox="1"/>
          <p:nvPr/>
        </p:nvSpPr>
        <p:spPr>
          <a:xfrm>
            <a:off x="1486784" y="2968554"/>
            <a:ext cx="431550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4D1C4D"/>
                </a:solidFill>
                <a:latin typeface="Acherus Grotesque" panose="02000505000000020004" pitchFamily="50" charset="0"/>
                <a:ea typeface="Courier New"/>
                <a:cs typeface="Courier New"/>
                <a:sym typeface="Courier New"/>
              </a:rPr>
              <a:t>if</a:t>
            </a:r>
            <a:r>
              <a:rPr lang="en-US" sz="1800" b="1" i="0" u="none" strike="noStrike" cap="none" dirty="0">
                <a:solidFill>
                  <a:srgbClr val="000000"/>
                </a:solidFill>
                <a:latin typeface="Acherus Grotesque" panose="02000505000000020004" pitchFamily="50" charset="0"/>
                <a:ea typeface="Courier New"/>
                <a:cs typeface="Courier New"/>
                <a:sym typeface="Courier New"/>
              </a:rPr>
              <a:t> </a:t>
            </a:r>
            <a:r>
              <a:rPr lang="en-US" sz="1800" b="1" i="0" u="none" strike="noStrike" cap="none" dirty="0">
                <a:solidFill>
                  <a:srgbClr val="B45812"/>
                </a:solidFill>
                <a:latin typeface="Acherus Grotesque" panose="02000505000000020004" pitchFamily="50" charset="0"/>
                <a:ea typeface="Courier New"/>
                <a:cs typeface="Courier New"/>
                <a:sym typeface="Courier New"/>
              </a:rPr>
              <a:t>Yes</a:t>
            </a:r>
            <a:endParaRPr sz="1800" b="1" i="0" u="none" strike="noStrike" cap="none" dirty="0">
              <a:solidFill>
                <a:srgbClr val="4D1C4D"/>
              </a:solidFill>
              <a:latin typeface="Acherus Grotesque" panose="02000505000000020004" pitchFamily="50" charset="0"/>
              <a:ea typeface="Courier New"/>
              <a:cs typeface="Courier New"/>
              <a:sym typeface="Courier New"/>
            </a:endParaRPr>
          </a:p>
        </p:txBody>
      </p:sp>
      <p:sp>
        <p:nvSpPr>
          <p:cNvPr id="688" name="Google Shape;688;p22"/>
          <p:cNvSpPr txBox="1"/>
          <p:nvPr/>
        </p:nvSpPr>
        <p:spPr>
          <a:xfrm>
            <a:off x="2240594" y="2208040"/>
            <a:ext cx="2182596" cy="3994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400"/>
              </a:spcBef>
              <a:spcAft>
                <a:spcPts val="0"/>
              </a:spcAft>
              <a:buClr>
                <a:schemeClr val="accent1"/>
              </a:buClr>
              <a:buSzPts val="2369"/>
              <a:buFont typeface="Noto Sans Symbols"/>
              <a:buNone/>
            </a:pPr>
            <a:r>
              <a:rPr lang="en-US" sz="2000" b="0" i="0" u="none" strike="noStrike" cap="none" dirty="0">
                <a:solidFill>
                  <a:srgbClr val="3F3F3F"/>
                </a:solidFill>
                <a:latin typeface="Acherus Grotesque" panose="02000505000000020004" pitchFamily="50" charset="0"/>
                <a:sym typeface="Arial"/>
              </a:rPr>
              <a:t>Did not default</a:t>
            </a:r>
            <a:endParaRPr dirty="0">
              <a:latin typeface="Acherus Grotesque" panose="02000505000000020004" pitchFamily="50" charset="0"/>
            </a:endParaRPr>
          </a:p>
          <a:p>
            <a:pPr marL="0" marR="0" lvl="0" indent="0" algn="l" rtl="0">
              <a:lnSpc>
                <a:spcPct val="100000"/>
              </a:lnSpc>
              <a:spcBef>
                <a:spcPts val="1600"/>
              </a:spcBef>
              <a:spcAft>
                <a:spcPts val="1200"/>
              </a:spcAft>
              <a:buClr>
                <a:schemeClr val="accent1"/>
              </a:buClr>
              <a:buSzPts val="2369"/>
              <a:buFont typeface="Noto Sans Symbols"/>
              <a:buNone/>
            </a:pPr>
            <a:endParaRPr sz="2000" b="0" i="0" u="none" strike="noStrike" cap="none" dirty="0">
              <a:solidFill>
                <a:srgbClr val="3F3F3F"/>
              </a:solidFill>
              <a:latin typeface="Acherus Grotesque" panose="02000505000000020004" pitchFamily="50" charset="0"/>
              <a:sym typeface="Arial"/>
            </a:endParaRPr>
          </a:p>
        </p:txBody>
      </p:sp>
      <p:sp>
        <p:nvSpPr>
          <p:cNvPr id="689" name="Google Shape;689;p22"/>
          <p:cNvSpPr txBox="1"/>
          <p:nvPr/>
        </p:nvSpPr>
        <p:spPr>
          <a:xfrm>
            <a:off x="2381705" y="2936501"/>
            <a:ext cx="1977640" cy="38955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400"/>
              </a:spcBef>
              <a:spcAft>
                <a:spcPts val="0"/>
              </a:spcAft>
              <a:buClr>
                <a:schemeClr val="accent1"/>
              </a:buClr>
              <a:buSzPts val="2369"/>
              <a:buFont typeface="Noto Sans Symbols"/>
              <a:buNone/>
            </a:pPr>
            <a:r>
              <a:rPr lang="en-US" sz="2000" b="0" i="0" u="none" strike="noStrike" cap="none" dirty="0">
                <a:solidFill>
                  <a:srgbClr val="3F3F3F"/>
                </a:solidFill>
                <a:latin typeface="Acherus Grotesque" panose="02000505000000020004" pitchFamily="50" charset="0"/>
                <a:sym typeface="Arial"/>
              </a:rPr>
              <a:t>Defaulted</a:t>
            </a:r>
            <a:endParaRPr dirty="0">
              <a:latin typeface="Acherus Grotesque" panose="02000505000000020004" pitchFamily="50" charset="0"/>
            </a:endParaRPr>
          </a:p>
          <a:p>
            <a:pPr marL="0" marR="0" lvl="0" indent="0" algn="l" rtl="0">
              <a:lnSpc>
                <a:spcPct val="100000"/>
              </a:lnSpc>
              <a:spcBef>
                <a:spcPts val="1600"/>
              </a:spcBef>
              <a:spcAft>
                <a:spcPts val="1200"/>
              </a:spcAft>
              <a:buClr>
                <a:schemeClr val="accent1"/>
              </a:buClr>
              <a:buSzPts val="2369"/>
              <a:buFont typeface="Noto Sans Symbols"/>
              <a:buNone/>
            </a:pPr>
            <a:endParaRPr sz="2000" b="0" i="0" u="none" strike="noStrike" cap="none" dirty="0">
              <a:solidFill>
                <a:srgbClr val="3F3F3F"/>
              </a:solidFill>
              <a:latin typeface="Acherus Grotesque" panose="02000505000000020004" pitchFamily="50" charset="0"/>
              <a:sym typeface="Arial"/>
            </a:endParaRPr>
          </a:p>
        </p:txBody>
      </p:sp>
      <p:pic>
        <p:nvPicPr>
          <p:cNvPr id="690" name="Google Shape;690;p22"/>
          <p:cNvPicPr preferRelativeResize="0"/>
          <p:nvPr/>
        </p:nvPicPr>
        <p:blipFill rotWithShape="1">
          <a:blip r:embed="rId4">
            <a:alphaModFix/>
          </a:blip>
          <a:srcRect/>
          <a:stretch/>
        </p:blipFill>
        <p:spPr>
          <a:xfrm>
            <a:off x="6031663" y="1477505"/>
            <a:ext cx="4666418" cy="3588462"/>
          </a:xfrm>
          <a:prstGeom prst="rect">
            <a:avLst/>
          </a:prstGeom>
          <a:noFill/>
          <a:ln>
            <a:noFill/>
          </a:ln>
        </p:spPr>
      </p:pic>
      <mc:AlternateContent xmlns:mc="http://schemas.openxmlformats.org/markup-compatibility/2006" xmlns:a14="http://schemas.microsoft.com/office/drawing/2010/main">
        <mc:Choice Requires="a14">
          <p:sp>
            <p:nvSpPr>
              <p:cNvPr id="691" name="Google Shape;691;p22"/>
              <p:cNvSpPr txBox="1"/>
              <p:nvPr/>
            </p:nvSpPr>
            <p:spPr>
              <a:xfrm>
                <a:off x="1661160" y="5034861"/>
                <a:ext cx="8869680" cy="128336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400"/>
                  </a:spcBef>
                  <a:spcAft>
                    <a:spcPts val="0"/>
                  </a:spcAft>
                  <a:buClr>
                    <a:schemeClr val="accent1"/>
                  </a:buClr>
                  <a:buSzPts val="2369"/>
                  <a:buFont typeface="Noto Sans Symbols"/>
                  <a:buNone/>
                </a:pPr>
                <a:r>
                  <a:rPr lang="en-US" sz="2400" b="0" i="0" u="sng" strike="noStrike" cap="none" dirty="0">
                    <a:solidFill>
                      <a:srgbClr val="3F3F3F"/>
                    </a:solidFill>
                    <a:latin typeface="Acherus Grotesque" panose="02000505000000020004" pitchFamily="50" charset="0"/>
                    <a:sym typeface="Arial"/>
                  </a:rPr>
                  <a:t>Note:</a:t>
                </a:r>
                <a:r>
                  <a:rPr lang="en-US" sz="2400" b="0" i="0" u="none" strike="noStrike" cap="none" dirty="0">
                    <a:solidFill>
                      <a:srgbClr val="3F3F3F"/>
                    </a:solidFill>
                    <a:latin typeface="Acherus Grotesque" panose="02000505000000020004" pitchFamily="50" charset="0"/>
                    <a:sym typeface="Arial"/>
                  </a:rPr>
                  <a:t> The mathematical expression for probability of default given an individual’s balance in the linear model is:</a:t>
                </a:r>
                <a:endParaRPr lang="en-US" sz="1600" dirty="0">
                  <a:latin typeface="Acherus Grotesque" panose="02000505000000020004" pitchFamily="50" charset="0"/>
                </a:endParaRPr>
              </a:p>
              <a:p>
                <a:pPr marL="0" marR="0" lvl="0" indent="0" algn="l" rtl="0">
                  <a:lnSpc>
                    <a:spcPct val="100000"/>
                  </a:lnSpc>
                  <a:spcBef>
                    <a:spcPts val="1600"/>
                  </a:spcBef>
                  <a:spcAft>
                    <a:spcPts val="0"/>
                  </a:spcAft>
                  <a:buClr>
                    <a:schemeClr val="accent1"/>
                  </a:buClr>
                  <a:buSzPts val="2369"/>
                  <a:buFont typeface="Noto Sans Symbols"/>
                  <a:buNone/>
                </a:pPr>
                <a14:m>
                  <m:oMathPara xmlns:m="http://schemas.openxmlformats.org/officeDocument/2006/math">
                    <m:oMathParaPr>
                      <m:jc m:val="centerGroup"/>
                    </m:oMathParaPr>
                    <m:oMath xmlns:m="http://schemas.openxmlformats.org/officeDocument/2006/math">
                      <m:r>
                        <m:rPr>
                          <m:sty m:val="p"/>
                        </m:rPr>
                        <a:rPr lang="en-US" sz="2400" b="0" i="0" strike="noStrike" cap="none" smtClean="0">
                          <a:solidFill>
                            <a:srgbClr val="3F3F3F"/>
                          </a:solidFill>
                          <a:latin typeface="Cambria Math" panose="02040503050406030204" pitchFamily="18" charset="0"/>
                          <a:sym typeface="Arial"/>
                        </a:rPr>
                        <m:t>Pr</m:t>
                      </m:r>
                      <m:d>
                        <m:dPr>
                          <m:ctrlPr>
                            <a:rPr lang="en-US" sz="2400" b="0" i="1" strike="noStrike" cap="none" smtClean="0">
                              <a:solidFill>
                                <a:srgbClr val="3F3F3F"/>
                              </a:solidFill>
                              <a:latin typeface="Cambria Math" panose="02040503050406030204" pitchFamily="18" charset="0"/>
                              <a:sym typeface="Arial"/>
                            </a:rPr>
                          </m:ctrlPr>
                        </m:dPr>
                        <m:e>
                          <m:r>
                            <a:rPr lang="en-US" sz="2400" b="0" i="1" strike="noStrike" cap="none" smtClean="0">
                              <a:solidFill>
                                <a:srgbClr val="3F3F3F"/>
                              </a:solidFill>
                              <a:latin typeface="Cambria Math" panose="02040503050406030204" pitchFamily="18" charset="0"/>
                              <a:sym typeface="Arial"/>
                            </a:rPr>
                            <m:t>𝑑𝑒𝑓𝑎𝑢𝑙𝑡</m:t>
                          </m:r>
                          <m:r>
                            <a:rPr lang="en-US" sz="2400" b="0" i="1" strike="noStrike" cap="none" smtClean="0">
                              <a:solidFill>
                                <a:srgbClr val="3F3F3F"/>
                              </a:solidFill>
                              <a:latin typeface="Cambria Math" panose="02040503050406030204" pitchFamily="18" charset="0"/>
                              <a:sym typeface="Arial"/>
                            </a:rPr>
                            <m:t>=</m:t>
                          </m:r>
                          <m:r>
                            <a:rPr lang="en-US" sz="2400" b="0" i="1" strike="noStrike" cap="none" smtClean="0">
                              <a:solidFill>
                                <a:srgbClr val="3F3F3F"/>
                              </a:solidFill>
                              <a:latin typeface="Cambria Math" panose="02040503050406030204" pitchFamily="18" charset="0"/>
                              <a:sym typeface="Arial"/>
                            </a:rPr>
                            <m:t>𝑌𝑒𝑠</m:t>
                          </m:r>
                        </m:e>
                        <m:e>
                          <m:r>
                            <a:rPr lang="en-US" sz="2400" b="0" i="1" strike="noStrike" cap="none" smtClean="0">
                              <a:solidFill>
                                <a:srgbClr val="3F3F3F"/>
                              </a:solidFill>
                              <a:latin typeface="Cambria Math" panose="02040503050406030204" pitchFamily="18" charset="0"/>
                              <a:sym typeface="Arial"/>
                            </a:rPr>
                            <m:t>𝑏𝑎𝑙𝑎𝑛𝑐𝑒</m:t>
                          </m:r>
                        </m:e>
                      </m:d>
                      <m:r>
                        <a:rPr lang="en-US" sz="2400" b="0" i="1" strike="noStrike" cap="none" smtClean="0">
                          <a:solidFill>
                            <a:srgbClr val="3F3F3F"/>
                          </a:solidFill>
                          <a:latin typeface="Cambria Math" panose="02040503050406030204" pitchFamily="18" charset="0"/>
                          <a:sym typeface="Arial"/>
                        </a:rPr>
                        <m:t>=</m:t>
                      </m:r>
                      <m:sSub>
                        <m:sSubPr>
                          <m:ctrlPr>
                            <a:rPr lang="en-US" sz="2400" b="0" i="1" strike="noStrike" cap="none" smtClean="0">
                              <a:solidFill>
                                <a:srgbClr val="3F3F3F"/>
                              </a:solidFill>
                              <a:latin typeface="Cambria Math" panose="02040503050406030204" pitchFamily="18" charset="0"/>
                              <a:sym typeface="Arial"/>
                            </a:rPr>
                          </m:ctrlPr>
                        </m:sSubPr>
                        <m:e>
                          <m:r>
                            <a:rPr lang="en-US" sz="2400" b="0" i="1" strike="noStrike" cap="none" smtClean="0">
                              <a:solidFill>
                                <a:srgbClr val="3F3F3F"/>
                              </a:solidFill>
                              <a:latin typeface="Cambria Math" panose="02040503050406030204" pitchFamily="18" charset="0"/>
                              <a:ea typeface="Cambria Math" panose="02040503050406030204" pitchFamily="18" charset="0"/>
                              <a:sym typeface="Arial"/>
                            </a:rPr>
                            <m:t>𝛽</m:t>
                          </m:r>
                        </m:e>
                        <m:sub>
                          <m:r>
                            <a:rPr lang="en-US" sz="2400" b="0" i="1" strike="noStrike" cap="none" smtClean="0">
                              <a:solidFill>
                                <a:srgbClr val="3F3F3F"/>
                              </a:solidFill>
                              <a:latin typeface="Cambria Math" panose="02040503050406030204" pitchFamily="18" charset="0"/>
                              <a:sym typeface="Arial"/>
                            </a:rPr>
                            <m:t>0</m:t>
                          </m:r>
                        </m:sub>
                      </m:sSub>
                      <m:r>
                        <a:rPr lang="en-US" sz="2400" b="0" i="1" strike="noStrike" cap="none" smtClean="0">
                          <a:solidFill>
                            <a:srgbClr val="3F3F3F"/>
                          </a:solidFill>
                          <a:latin typeface="Cambria Math" panose="02040503050406030204" pitchFamily="18" charset="0"/>
                          <a:sym typeface="Arial"/>
                        </a:rPr>
                        <m:t>+</m:t>
                      </m:r>
                      <m:sSub>
                        <m:sSubPr>
                          <m:ctrlPr>
                            <a:rPr lang="en-US" sz="2400" b="0" i="1" strike="noStrike" cap="none" smtClean="0">
                              <a:solidFill>
                                <a:srgbClr val="3F3F3F"/>
                              </a:solidFill>
                              <a:latin typeface="Cambria Math" panose="02040503050406030204" pitchFamily="18" charset="0"/>
                              <a:sym typeface="Arial"/>
                            </a:rPr>
                          </m:ctrlPr>
                        </m:sSubPr>
                        <m:e>
                          <m:r>
                            <a:rPr lang="en-US" sz="2400" b="0" i="1" strike="noStrike" cap="none" smtClean="0">
                              <a:solidFill>
                                <a:srgbClr val="3F3F3F"/>
                              </a:solidFill>
                              <a:latin typeface="Cambria Math" panose="02040503050406030204" pitchFamily="18" charset="0"/>
                              <a:ea typeface="Cambria Math" panose="02040503050406030204" pitchFamily="18" charset="0"/>
                              <a:sym typeface="Arial"/>
                            </a:rPr>
                            <m:t>𝛽</m:t>
                          </m:r>
                        </m:e>
                        <m:sub>
                          <m:r>
                            <a:rPr lang="en-US" sz="2400" b="0" i="1" strike="noStrike" cap="none" smtClean="0">
                              <a:solidFill>
                                <a:srgbClr val="3F3F3F"/>
                              </a:solidFill>
                              <a:latin typeface="Cambria Math" panose="02040503050406030204" pitchFamily="18" charset="0"/>
                              <a:sym typeface="Arial"/>
                            </a:rPr>
                            <m:t>1</m:t>
                          </m:r>
                        </m:sub>
                      </m:sSub>
                      <m:r>
                        <a:rPr lang="en-US" sz="2400" b="0" i="1" strike="noStrike" cap="none" smtClean="0">
                          <a:solidFill>
                            <a:srgbClr val="3F3F3F"/>
                          </a:solidFill>
                          <a:latin typeface="Cambria Math" panose="02040503050406030204" pitchFamily="18" charset="0"/>
                          <a:ea typeface="Cambria Math" panose="02040503050406030204" pitchFamily="18" charset="0"/>
                          <a:sym typeface="Arial"/>
                        </a:rPr>
                        <m:t>×</m:t>
                      </m:r>
                      <m:r>
                        <a:rPr lang="en-US" sz="2400" b="0" i="1" strike="noStrike" cap="none" smtClean="0">
                          <a:solidFill>
                            <a:srgbClr val="3F3F3F"/>
                          </a:solidFill>
                          <a:latin typeface="Cambria Math" panose="02040503050406030204" pitchFamily="18" charset="0"/>
                          <a:ea typeface="Cambria Math" panose="02040503050406030204" pitchFamily="18" charset="0"/>
                          <a:sym typeface="Arial"/>
                        </a:rPr>
                        <m:t>𝑏𝑎𝑙𝑎𝑛𝑐𝑒</m:t>
                      </m:r>
                    </m:oMath>
                  </m:oMathPara>
                </a14:m>
                <a:endParaRPr lang="en-US" sz="2400" b="0" i="0" u="sng" strike="noStrike" cap="none" dirty="0">
                  <a:solidFill>
                    <a:srgbClr val="3F3F3F"/>
                  </a:solidFill>
                  <a:latin typeface="Acherus Grotesque" panose="02000505000000020004" pitchFamily="50" charset="0"/>
                  <a:sym typeface="Arial"/>
                </a:endParaRPr>
              </a:p>
              <a:p>
                <a:pPr marL="0" marR="0" lvl="0" indent="0" algn="l" rtl="0">
                  <a:lnSpc>
                    <a:spcPct val="100000"/>
                  </a:lnSpc>
                  <a:spcBef>
                    <a:spcPts val="1600"/>
                  </a:spcBef>
                  <a:spcAft>
                    <a:spcPts val="1200"/>
                  </a:spcAft>
                  <a:buClr>
                    <a:schemeClr val="accent1"/>
                  </a:buClr>
                  <a:buSzPts val="2369"/>
                  <a:buFont typeface="Noto Sans Symbols"/>
                  <a:buNone/>
                </a:pPr>
                <a:endParaRPr sz="2400" b="0" i="0" u="none" strike="noStrike" cap="none" dirty="0">
                  <a:solidFill>
                    <a:srgbClr val="3F3F3F"/>
                  </a:solidFill>
                  <a:latin typeface="Acherus Grotesque" panose="02000505000000020004" pitchFamily="50" charset="0"/>
                  <a:sym typeface="Arial"/>
                </a:endParaRPr>
              </a:p>
            </p:txBody>
          </p:sp>
        </mc:Choice>
        <mc:Fallback xmlns="">
          <p:sp>
            <p:nvSpPr>
              <p:cNvPr id="691" name="Google Shape;691;p22"/>
              <p:cNvSpPr txBox="1">
                <a:spLocks noRot="1" noChangeAspect="1" noMove="1" noResize="1" noEditPoints="1" noAdjustHandles="1" noChangeArrowheads="1" noChangeShapeType="1" noTextEdit="1"/>
              </p:cNvSpPr>
              <p:nvPr/>
            </p:nvSpPr>
            <p:spPr>
              <a:xfrm>
                <a:off x="1661160" y="5034861"/>
                <a:ext cx="8869680" cy="1283360"/>
              </a:xfrm>
              <a:prstGeom prst="rect">
                <a:avLst/>
              </a:prstGeom>
              <a:blipFill>
                <a:blip r:embed="rId5"/>
                <a:stretch>
                  <a:fillRect l="-1030" r="-892" b="-2830"/>
                </a:stretch>
              </a:blipFill>
              <a:ln w="9525" cap="flat" cmpd="sng">
                <a:solidFill>
                  <a:schemeClr val="dk1"/>
                </a:solidFill>
                <a:prstDash val="dash"/>
                <a:round/>
                <a:headEnd type="none" w="sm" len="sm"/>
                <a:tailEnd type="none" w="sm" len="sm"/>
              </a:ln>
            </p:spPr>
            <p:txBody>
              <a:bodyPr/>
              <a:lstStyle/>
              <a:p>
                <a:r>
                  <a:rPr lang="en-US">
                    <a:noFill/>
                  </a:rPr>
                  <a:t> </a:t>
                </a:r>
              </a:p>
            </p:txBody>
          </p:sp>
        </mc:Fallback>
      </mc:AlternateContent>
      <p:pic>
        <p:nvPicPr>
          <p:cNvPr id="693" name="Google Shape;693;p22"/>
          <p:cNvPicPr preferRelativeResize="0"/>
          <p:nvPr/>
        </p:nvPicPr>
        <p:blipFill rotWithShape="1">
          <a:blip r:embed="rId6">
            <a:alphaModFix/>
          </a:blip>
          <a:srcRect/>
          <a:stretch/>
        </p:blipFill>
        <p:spPr>
          <a:xfrm>
            <a:off x="4790583" y="3626749"/>
            <a:ext cx="1074037" cy="1074037"/>
          </a:xfrm>
          <a:prstGeom prst="rect">
            <a:avLst/>
          </a:prstGeom>
          <a:noFill/>
          <a:ln>
            <a:noFill/>
          </a:ln>
        </p:spPr>
      </p:pic>
      <p:sp>
        <p:nvSpPr>
          <p:cNvPr id="694" name="Google Shape;694;p22"/>
          <p:cNvSpPr/>
          <p:nvPr/>
        </p:nvSpPr>
        <p:spPr>
          <a:xfrm>
            <a:off x="5969411" y="4108451"/>
            <a:ext cx="786510" cy="206644"/>
          </a:xfrm>
          <a:prstGeom prst="rightArrow">
            <a:avLst>
              <a:gd name="adj1" fmla="val 50000"/>
              <a:gd name="adj2" fmla="val 50000"/>
            </a:avLst>
          </a:prstGeom>
          <a:solidFill>
            <a:srgbClr val="FF0000"/>
          </a:solidFill>
          <a:ln w="2222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2" name="Title 1">
            <a:extLst>
              <a:ext uri="{FF2B5EF4-FFF2-40B4-BE49-F238E27FC236}">
                <a16:creationId xmlns:a16="http://schemas.microsoft.com/office/drawing/2014/main" id="{F13FB2AC-C419-2B01-7138-A6C5AD5EDEFF}"/>
              </a:ext>
            </a:extLst>
          </p:cNvPr>
          <p:cNvSpPr>
            <a:spLocks noGrp="1"/>
          </p:cNvSpPr>
          <p:nvPr>
            <p:ph type="title"/>
          </p:nvPr>
        </p:nvSpPr>
        <p:spPr/>
        <p:txBody>
          <a:bodyPr>
            <a:normAutofit/>
          </a:bodyPr>
          <a:lstStyle/>
          <a:p>
            <a:r>
              <a:rPr lang="en-US" dirty="0"/>
              <a:t>What happens with linear regression? </a:t>
            </a:r>
          </a:p>
        </p:txBody>
      </p:sp>
      <p:sp>
        <p:nvSpPr>
          <p:cNvPr id="3" name="Footer Placeholder 2">
            <a:extLst>
              <a:ext uri="{FF2B5EF4-FFF2-40B4-BE49-F238E27FC236}">
                <a16:creationId xmlns:a16="http://schemas.microsoft.com/office/drawing/2014/main" id="{886488F4-478F-45A0-BDC4-BB7FD4A2AA6D}"/>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544C94BE-5E27-42EB-931B-10682BB2BC75}"/>
              </a:ext>
            </a:extLst>
          </p:cNvPr>
          <p:cNvSpPr>
            <a:spLocks noGrp="1"/>
          </p:cNvSpPr>
          <p:nvPr>
            <p:ph type="sldNum" sz="quarter" idx="12"/>
          </p:nvPr>
        </p:nvSpPr>
        <p:spPr/>
        <p:txBody>
          <a:bodyPr/>
          <a:lstStyle/>
          <a:p>
            <a:fld id="{8E06CFEE-053A-4A40-A88B-A288F0289482}"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grpSp>
        <p:nvGrpSpPr>
          <p:cNvPr id="702" name="Google Shape;702;p23"/>
          <p:cNvGrpSpPr/>
          <p:nvPr/>
        </p:nvGrpSpPr>
        <p:grpSpPr>
          <a:xfrm>
            <a:off x="5624465" y="1345231"/>
            <a:ext cx="6445615" cy="3367972"/>
            <a:chOff x="5494751" y="1837583"/>
            <a:chExt cx="6510197" cy="4022443"/>
          </a:xfrm>
        </p:grpSpPr>
        <p:pic>
          <p:nvPicPr>
            <p:cNvPr id="703" name="Google Shape;703;p23"/>
            <p:cNvPicPr preferRelativeResize="0"/>
            <p:nvPr/>
          </p:nvPicPr>
          <p:blipFill rotWithShape="1">
            <a:blip r:embed="rId3">
              <a:alphaModFix/>
            </a:blip>
            <a:srcRect/>
            <a:stretch/>
          </p:blipFill>
          <p:spPr>
            <a:xfrm>
              <a:off x="5494751" y="1837583"/>
              <a:ext cx="5063550" cy="4022443"/>
            </a:xfrm>
            <a:prstGeom prst="rect">
              <a:avLst/>
            </a:prstGeom>
            <a:noFill/>
            <a:ln>
              <a:noFill/>
            </a:ln>
          </p:spPr>
        </p:pic>
        <p:cxnSp>
          <p:nvCxnSpPr>
            <p:cNvPr id="704" name="Google Shape;704;p23"/>
            <p:cNvCxnSpPr/>
            <p:nvPr/>
          </p:nvCxnSpPr>
          <p:spPr>
            <a:xfrm rot="10800000">
              <a:off x="10274710" y="2428569"/>
              <a:ext cx="481780" cy="285134"/>
            </a:xfrm>
            <a:prstGeom prst="straightConnector1">
              <a:avLst/>
            </a:prstGeom>
            <a:noFill/>
            <a:ln w="12700" cap="rnd" cmpd="sng">
              <a:solidFill>
                <a:srgbClr val="781B3A"/>
              </a:solidFill>
              <a:prstDash val="solid"/>
              <a:round/>
              <a:headEnd type="none" w="sm" len="sm"/>
              <a:tailEnd type="triangle" w="med" len="med"/>
            </a:ln>
          </p:spPr>
        </p:cxnSp>
        <p:sp>
          <p:nvSpPr>
            <p:cNvPr id="705" name="Google Shape;705;p23"/>
            <p:cNvSpPr txBox="1"/>
            <p:nvPr/>
          </p:nvSpPr>
          <p:spPr>
            <a:xfrm>
              <a:off x="10729767" y="2344371"/>
              <a:ext cx="1275181" cy="62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high probability</a:t>
              </a:r>
              <a:endParaRPr dirty="0">
                <a:latin typeface="Acherus Grotesque" panose="02000505000000020004" pitchFamily="50" charset="0"/>
              </a:endParaRPr>
            </a:p>
          </p:txBody>
        </p:sp>
        <p:cxnSp>
          <p:nvCxnSpPr>
            <p:cNvPr id="706" name="Google Shape;706;p23"/>
            <p:cNvCxnSpPr/>
            <p:nvPr/>
          </p:nvCxnSpPr>
          <p:spPr>
            <a:xfrm rot="10800000">
              <a:off x="9301319" y="3502312"/>
              <a:ext cx="1397886" cy="0"/>
            </a:xfrm>
            <a:prstGeom prst="straightConnector1">
              <a:avLst/>
            </a:prstGeom>
            <a:noFill/>
            <a:ln w="12700" cap="rnd" cmpd="sng">
              <a:solidFill>
                <a:srgbClr val="781B3A"/>
              </a:solidFill>
              <a:prstDash val="solid"/>
              <a:round/>
              <a:headEnd type="none" w="sm" len="sm"/>
              <a:tailEnd type="triangle" w="med" len="med"/>
            </a:ln>
          </p:spPr>
        </p:cxnSp>
        <p:sp>
          <p:nvSpPr>
            <p:cNvPr id="707" name="Google Shape;707;p23"/>
            <p:cNvSpPr txBox="1"/>
            <p:nvPr/>
          </p:nvSpPr>
          <p:spPr>
            <a:xfrm>
              <a:off x="10699205" y="3325584"/>
              <a:ext cx="1052508" cy="62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cherus Grotesque" panose="02000505000000020004" pitchFamily="50" charset="0"/>
                  <a:sym typeface="Arial"/>
                </a:rPr>
                <a:t>50% chance</a:t>
              </a:r>
              <a:endParaRPr>
                <a:latin typeface="Acherus Grotesque" panose="02000505000000020004" pitchFamily="50" charset="0"/>
              </a:endParaRPr>
            </a:p>
          </p:txBody>
        </p:sp>
        <p:cxnSp>
          <p:nvCxnSpPr>
            <p:cNvPr id="708" name="Google Shape;708;p23"/>
            <p:cNvCxnSpPr>
              <a:cxnSpLocks/>
              <a:stCxn id="709" idx="1"/>
            </p:cNvCxnSpPr>
            <p:nvPr/>
          </p:nvCxnSpPr>
          <p:spPr>
            <a:xfrm flipH="1">
              <a:off x="8672204" y="4482204"/>
              <a:ext cx="2056499" cy="31389"/>
            </a:xfrm>
            <a:prstGeom prst="straightConnector1">
              <a:avLst/>
            </a:prstGeom>
            <a:noFill/>
            <a:ln w="12700" cap="rnd" cmpd="sng">
              <a:solidFill>
                <a:srgbClr val="781B3A"/>
              </a:solidFill>
              <a:prstDash val="solid"/>
              <a:round/>
              <a:headEnd type="none" w="sm" len="sm"/>
              <a:tailEnd type="triangle" w="med" len="med"/>
            </a:ln>
          </p:spPr>
        </p:cxnSp>
        <p:sp>
          <p:nvSpPr>
            <p:cNvPr id="709" name="Google Shape;709;p23"/>
            <p:cNvSpPr txBox="1"/>
            <p:nvPr/>
          </p:nvSpPr>
          <p:spPr>
            <a:xfrm>
              <a:off x="10728702" y="4169781"/>
              <a:ext cx="1275181" cy="62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low probability</a:t>
              </a:r>
              <a:endParaRPr dirty="0">
                <a:latin typeface="Acherus Grotesque" panose="02000505000000020004" pitchFamily="50" charset="0"/>
              </a:endParaRPr>
            </a:p>
          </p:txBody>
        </p:sp>
      </p:grpSp>
      <p:sp>
        <p:nvSpPr>
          <p:cNvPr id="710" name="Google Shape;710;p23"/>
          <p:cNvSpPr txBox="1"/>
          <p:nvPr/>
        </p:nvSpPr>
        <p:spPr>
          <a:xfrm>
            <a:off x="674043" y="2022336"/>
            <a:ext cx="421202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Acherus Grotesque" panose="02000505000000020004" pitchFamily="50" charset="0"/>
                <a:sym typeface="Arial"/>
              </a:rPr>
              <a:t>Predicted probabilities will be between 0 and 1</a:t>
            </a:r>
            <a:endParaRPr dirty="0">
              <a:latin typeface="Acherus Grotesque" panose="02000505000000020004" pitchFamily="50" charset="0"/>
            </a:endParaRPr>
          </a:p>
        </p:txBody>
      </p:sp>
      <p:pic>
        <p:nvPicPr>
          <p:cNvPr id="711" name="Google Shape;711;p23"/>
          <p:cNvPicPr preferRelativeResize="0"/>
          <p:nvPr/>
        </p:nvPicPr>
        <p:blipFill rotWithShape="1">
          <a:blip r:embed="rId4">
            <a:alphaModFix/>
          </a:blip>
          <a:srcRect/>
          <a:stretch/>
        </p:blipFill>
        <p:spPr>
          <a:xfrm>
            <a:off x="7467304" y="2670344"/>
            <a:ext cx="1025790" cy="1074037"/>
          </a:xfrm>
          <a:prstGeom prst="rect">
            <a:avLst/>
          </a:prstGeom>
          <a:noFill/>
          <a:ln>
            <a:noFill/>
          </a:ln>
        </p:spPr>
      </p:pic>
      <p:sp>
        <p:nvSpPr>
          <p:cNvPr id="713" name="Google Shape;713;p23"/>
          <p:cNvSpPr/>
          <p:nvPr/>
        </p:nvSpPr>
        <p:spPr>
          <a:xfrm rot="-5400000">
            <a:off x="4753291" y="2544610"/>
            <a:ext cx="1966497" cy="443753"/>
          </a:xfrm>
          <a:prstGeom prst="ellipse">
            <a:avLst/>
          </a:prstGeom>
          <a:no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2" name="Title 1">
            <a:extLst>
              <a:ext uri="{FF2B5EF4-FFF2-40B4-BE49-F238E27FC236}">
                <a16:creationId xmlns:a16="http://schemas.microsoft.com/office/drawing/2014/main" id="{FF9AF1E6-407D-F7C0-4833-A86492BEEBA4}"/>
              </a:ext>
            </a:extLst>
          </p:cNvPr>
          <p:cNvSpPr>
            <a:spLocks noGrp="1"/>
          </p:cNvSpPr>
          <p:nvPr>
            <p:ph type="title"/>
          </p:nvPr>
        </p:nvSpPr>
        <p:spPr/>
        <p:txBody>
          <a:bodyPr>
            <a:normAutofit/>
          </a:bodyPr>
          <a:lstStyle/>
          <a:p>
            <a:r>
              <a:rPr lang="en-US" dirty="0"/>
              <a:t>An alternative: Logistic regression</a:t>
            </a:r>
          </a:p>
        </p:txBody>
      </p:sp>
      <p:sp>
        <p:nvSpPr>
          <p:cNvPr id="3" name="Footer Placeholder 2">
            <a:extLst>
              <a:ext uri="{FF2B5EF4-FFF2-40B4-BE49-F238E27FC236}">
                <a16:creationId xmlns:a16="http://schemas.microsoft.com/office/drawing/2014/main" id="{FA07D7D3-46EE-4460-B18B-AF33FAD35E3A}"/>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A368B79E-4399-461D-B4A5-E69C2DEA2B12}"/>
              </a:ext>
            </a:extLst>
          </p:cNvPr>
          <p:cNvSpPr>
            <a:spLocks noGrp="1"/>
          </p:cNvSpPr>
          <p:nvPr>
            <p:ph type="sldNum" sz="quarter" idx="12"/>
          </p:nvPr>
        </p:nvSpPr>
        <p:spPr/>
        <p:txBody>
          <a:bodyPr/>
          <a:lstStyle/>
          <a:p>
            <a:fld id="{8E06CFEE-053A-4A40-A88B-A288F0289482}"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0197-769B-4962-85B4-A7DEE36CB28F}"/>
              </a:ext>
            </a:extLst>
          </p:cNvPr>
          <p:cNvSpPr>
            <a:spLocks noGrp="1"/>
          </p:cNvSpPr>
          <p:nvPr>
            <p:ph type="title"/>
          </p:nvPr>
        </p:nvSpPr>
        <p:spPr/>
        <p:txBody>
          <a:bodyPr/>
          <a:lstStyle/>
          <a:p>
            <a:r>
              <a:rPr lang="en-US" dirty="0"/>
              <a:t>At the end of this module, you should be able to:</a:t>
            </a:r>
          </a:p>
        </p:txBody>
      </p:sp>
      <p:sp>
        <p:nvSpPr>
          <p:cNvPr id="3" name="Content Placeholder 2">
            <a:extLst>
              <a:ext uri="{FF2B5EF4-FFF2-40B4-BE49-F238E27FC236}">
                <a16:creationId xmlns:a16="http://schemas.microsoft.com/office/drawing/2014/main" id="{4FFCFD39-7485-4A06-8BC0-93F708F4A555}"/>
              </a:ext>
            </a:extLst>
          </p:cNvPr>
          <p:cNvSpPr>
            <a:spLocks noGrp="1"/>
          </p:cNvSpPr>
          <p:nvPr>
            <p:ph idx="1"/>
          </p:nvPr>
        </p:nvSpPr>
        <p:spPr/>
        <p:txBody>
          <a:bodyPr/>
          <a:lstStyle/>
          <a:p>
            <a:r>
              <a:rPr lang="en-US" dirty="0"/>
              <a:t>Define classification and the types of variables used</a:t>
            </a:r>
          </a:p>
          <a:p>
            <a:r>
              <a:rPr lang="en-US" dirty="0"/>
              <a:t>Identify scenarios when logistic regression would be used</a:t>
            </a:r>
          </a:p>
          <a:p>
            <a:r>
              <a:rPr lang="en-US" dirty="0"/>
              <a:t>Interpret the results from logistic regression</a:t>
            </a:r>
          </a:p>
          <a:p>
            <a:r>
              <a:rPr lang="en-US" dirty="0"/>
              <a:t>Describe when linear discriminant analysis (LDA) would be used</a:t>
            </a:r>
          </a:p>
          <a:p>
            <a:r>
              <a:rPr lang="en-US" dirty="0"/>
              <a:t>Implement logistic regression and LDA in Python</a:t>
            </a:r>
          </a:p>
          <a:p>
            <a:r>
              <a:rPr lang="en-US" dirty="0"/>
              <a:t>Evaluate model prediction quality using basic confusion matrix metrics</a:t>
            </a:r>
          </a:p>
          <a:p>
            <a:pPr marL="0" indent="0">
              <a:buNone/>
            </a:pPr>
            <a:endParaRPr lang="en-US" dirty="0"/>
          </a:p>
        </p:txBody>
      </p:sp>
      <p:sp>
        <p:nvSpPr>
          <p:cNvPr id="5" name="Slide Number Placeholder 4">
            <a:extLst>
              <a:ext uri="{FF2B5EF4-FFF2-40B4-BE49-F238E27FC236}">
                <a16:creationId xmlns:a16="http://schemas.microsoft.com/office/drawing/2014/main" id="{3A740ABF-A2A0-4883-BFE6-66EB3885BE4A}"/>
              </a:ext>
            </a:extLst>
          </p:cNvPr>
          <p:cNvSpPr>
            <a:spLocks noGrp="1"/>
          </p:cNvSpPr>
          <p:nvPr>
            <p:ph type="sldNum" sz="quarter" idx="12"/>
          </p:nvPr>
        </p:nvSpPr>
        <p:spPr/>
        <p:txBody>
          <a:bodyPr/>
          <a:lstStyle/>
          <a:p>
            <a:fld id="{8E06CFEE-053A-4A40-A88B-A288F0289482}" type="slidenum">
              <a:rPr lang="en-US" smtClean="0"/>
              <a:t>2</a:t>
            </a:fld>
            <a:endParaRPr lang="en-US"/>
          </a:p>
        </p:txBody>
      </p:sp>
      <p:sp>
        <p:nvSpPr>
          <p:cNvPr id="6" name="Footer Placeholder 5">
            <a:extLst>
              <a:ext uri="{FF2B5EF4-FFF2-40B4-BE49-F238E27FC236}">
                <a16:creationId xmlns:a16="http://schemas.microsoft.com/office/drawing/2014/main" id="{85EFD736-E4E3-4E7E-A345-266403B29BDB}"/>
              </a:ext>
            </a:extLst>
          </p:cNvPr>
          <p:cNvSpPr>
            <a:spLocks noGrp="1"/>
          </p:cNvSpPr>
          <p:nvPr>
            <p:ph type="ftr" sz="quarter" idx="11"/>
          </p:nvPr>
        </p:nvSpPr>
        <p:spPr/>
        <p:txBody>
          <a:bodyPr/>
          <a:lstStyle/>
          <a:p>
            <a:r>
              <a:rPr lang="en-US"/>
              <a:t>Classification</a:t>
            </a:r>
            <a:endParaRPr lang="en-US" dirty="0"/>
          </a:p>
        </p:txBody>
      </p:sp>
    </p:spTree>
    <p:extLst>
      <p:ext uri="{BB962C8B-B14F-4D97-AF65-F5344CB8AC3E}">
        <p14:creationId xmlns:p14="http://schemas.microsoft.com/office/powerpoint/2010/main" val="324588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67FDCD9-200B-4318-9081-2C9BEBD51BB0}"/>
              </a:ext>
            </a:extLst>
          </p:cNvPr>
          <p:cNvGrpSpPr/>
          <p:nvPr/>
        </p:nvGrpSpPr>
        <p:grpSpPr>
          <a:xfrm>
            <a:off x="8610600" y="3779838"/>
            <a:ext cx="1368490" cy="1689629"/>
            <a:chOff x="8610600" y="3779838"/>
            <a:chExt cx="1368490" cy="1689629"/>
          </a:xfrm>
        </p:grpSpPr>
        <p:pic>
          <p:nvPicPr>
            <p:cNvPr id="15" name="Picture 14">
              <a:extLst>
                <a:ext uri="{FF2B5EF4-FFF2-40B4-BE49-F238E27FC236}">
                  <a16:creationId xmlns:a16="http://schemas.microsoft.com/office/drawing/2014/main" id="{B70A81AB-C3F2-4B3D-BD7A-FA958E9EEDB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2563"/>
            <a:stretch/>
          </p:blipFill>
          <p:spPr>
            <a:xfrm>
              <a:off x="8970264" y="3779838"/>
              <a:ext cx="649162" cy="914400"/>
            </a:xfrm>
            <a:prstGeom prst="rect">
              <a:avLst/>
            </a:prstGeom>
          </p:spPr>
        </p:pic>
        <p:pic>
          <p:nvPicPr>
            <p:cNvPr id="18" name="Picture 17">
              <a:extLst>
                <a:ext uri="{FF2B5EF4-FFF2-40B4-BE49-F238E27FC236}">
                  <a16:creationId xmlns:a16="http://schemas.microsoft.com/office/drawing/2014/main" id="{2870CC2B-DF0F-4E28-AAC4-A312E015CA0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10600" y="4555067"/>
              <a:ext cx="1368490" cy="914400"/>
            </a:xfrm>
            <a:prstGeom prst="rect">
              <a:avLst/>
            </a:prstGeom>
          </p:spPr>
        </p:pic>
        <p:cxnSp>
          <p:nvCxnSpPr>
            <p:cNvPr id="19" name="Straight Connector 18">
              <a:extLst>
                <a:ext uri="{FF2B5EF4-FFF2-40B4-BE49-F238E27FC236}">
                  <a16:creationId xmlns:a16="http://schemas.microsoft.com/office/drawing/2014/main" id="{C10629A3-5435-4D39-801F-C87AB4D71C64}"/>
                </a:ext>
              </a:extLst>
            </p:cNvPr>
            <p:cNvCxnSpPr>
              <a:cxnSpLocks/>
            </p:cNvCxnSpPr>
            <p:nvPr/>
          </p:nvCxnSpPr>
          <p:spPr>
            <a:xfrm rot="8100000">
              <a:off x="8837645" y="4173537"/>
              <a:ext cx="914400" cy="9144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06D2424-6FBA-4B5B-9CFC-37224F77CCB9}"/>
              </a:ext>
            </a:extLst>
          </p:cNvPr>
          <p:cNvGrpSpPr/>
          <p:nvPr/>
        </p:nvGrpSpPr>
        <p:grpSpPr>
          <a:xfrm>
            <a:off x="4323743" y="3150276"/>
            <a:ext cx="1368490" cy="1709591"/>
            <a:chOff x="4323743" y="3150276"/>
            <a:chExt cx="1368490" cy="1709591"/>
          </a:xfrm>
        </p:grpSpPr>
        <p:pic>
          <p:nvPicPr>
            <p:cNvPr id="14" name="Picture 13">
              <a:extLst>
                <a:ext uri="{FF2B5EF4-FFF2-40B4-BE49-F238E27FC236}">
                  <a16:creationId xmlns:a16="http://schemas.microsoft.com/office/drawing/2014/main" id="{10486F98-DE73-483A-820B-AF880BF8F4F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1000"/>
            <a:stretch/>
          </p:blipFill>
          <p:spPr>
            <a:xfrm>
              <a:off x="4667560" y="3150276"/>
              <a:ext cx="670560" cy="914400"/>
            </a:xfrm>
            <a:prstGeom prst="rect">
              <a:avLst/>
            </a:prstGeom>
          </p:spPr>
        </p:pic>
        <p:pic>
          <p:nvPicPr>
            <p:cNvPr id="13" name="Picture 12">
              <a:extLst>
                <a:ext uri="{FF2B5EF4-FFF2-40B4-BE49-F238E27FC236}">
                  <a16:creationId xmlns:a16="http://schemas.microsoft.com/office/drawing/2014/main" id="{A029A269-8F2C-45EC-A823-3859610A5BD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23743" y="3945467"/>
              <a:ext cx="1368490" cy="914400"/>
            </a:xfrm>
            <a:prstGeom prst="rect">
              <a:avLst/>
            </a:prstGeom>
          </p:spPr>
        </p:pic>
        <p:cxnSp>
          <p:nvCxnSpPr>
            <p:cNvPr id="17" name="Straight Connector 16">
              <a:extLst>
                <a:ext uri="{FF2B5EF4-FFF2-40B4-BE49-F238E27FC236}">
                  <a16:creationId xmlns:a16="http://schemas.microsoft.com/office/drawing/2014/main" id="{6876345D-2649-4F78-8BFB-8C3953D4DCDD}"/>
                </a:ext>
              </a:extLst>
            </p:cNvPr>
            <p:cNvCxnSpPr>
              <a:cxnSpLocks/>
            </p:cNvCxnSpPr>
            <p:nvPr/>
          </p:nvCxnSpPr>
          <p:spPr>
            <a:xfrm rot="8100000">
              <a:off x="4550788" y="3563937"/>
              <a:ext cx="914400" cy="9144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1750B541-8E47-489C-A69A-D25C093CF42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34022" y="2923032"/>
            <a:ext cx="1368490" cy="914400"/>
          </a:xfrm>
          <a:prstGeom prst="rect">
            <a:avLst/>
          </a:prstGeom>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8EA2051-BBCF-40A3-AE68-EED68C99B2F3}"/>
                  </a:ext>
                </a:extLst>
              </p:cNvPr>
              <p:cNvSpPr>
                <a:spLocks noGrp="1"/>
              </p:cNvSpPr>
              <p:nvPr>
                <p:ph idx="1"/>
              </p:nvPr>
            </p:nvSpPr>
            <p:spPr/>
            <p:txBody>
              <a:bodyPr>
                <a:normAutofit lnSpcReduction="10000"/>
              </a:bodyPr>
              <a:lstStyle/>
              <a:p>
                <a:r>
                  <a:rPr lang="en-US" b="0" dirty="0"/>
                  <a:t>Success probability = </a:t>
                </a:r>
                <a14:m>
                  <m:oMath xmlns:m="http://schemas.openxmlformats.org/officeDocument/2006/math">
                    <m:r>
                      <a:rPr lang="en-US" b="0" i="1" smtClean="0">
                        <a:latin typeface="Cambria Math" panose="02040503050406030204" pitchFamily="18" charset="0"/>
                      </a:rPr>
                      <m:t>𝑝</m:t>
                    </m:r>
                  </m:oMath>
                </a14:m>
                <a:r>
                  <a:rPr lang="en-US" dirty="0"/>
                  <a:t> </a:t>
                </a:r>
              </a:p>
              <a:p>
                <a:r>
                  <a:rPr lang="en-US" dirty="0"/>
                  <a:t>Failure probability =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oMath>
                </a14:m>
                <a:endParaRPr lang="en-US" dirty="0"/>
              </a:p>
              <a:p>
                <a:r>
                  <a:rPr lang="en-US" dirty="0"/>
                  <a:t>Odds = ratio of success probability to failure probability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den>
                    </m:f>
                  </m:oMath>
                </a14:m>
                <a:endParaRPr lang="en-US" dirty="0"/>
              </a:p>
              <a:p>
                <a:r>
                  <a:rPr lang="en-US" dirty="0"/>
                  <a:t>Fair coin</a:t>
                </a:r>
              </a:p>
              <a:p>
                <a:pPr lvl="3"/>
                <a:endParaRPr lang="en-US" sz="2000"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𝑒𝑎𝑑𝑠</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oMath>
                </a14:m>
                <a:endParaRPr lang="en-US" b="0" dirty="0"/>
              </a:p>
              <a:p>
                <a:pPr lvl="1"/>
                <a:endParaRPr lang="en-US" b="0" dirty="0"/>
              </a:p>
              <a:p>
                <a:pPr lvl="1"/>
                <a14:m>
                  <m:oMath xmlns:m="http://schemas.openxmlformats.org/officeDocument/2006/math">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𝑡𝑎𝑖𝑙𝑠</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𝑒𝑎𝑑𝑠</m:t>
                            </m:r>
                          </m:e>
                        </m:d>
                      </m:e>
                    </m:func>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𝑒𝑎𝑑𝑠</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oMath>
                </a14:m>
                <a:endParaRPr lang="en-US" b="0" dirty="0"/>
              </a:p>
              <a:p>
                <a:pPr lvl="1"/>
                <a:endParaRPr lang="en-US" b="0" dirty="0"/>
              </a:p>
              <a:p>
                <a:pPr lvl="1"/>
                <a:r>
                  <a:rPr lang="en-US" b="0" dirty="0"/>
                  <a:t>Odds of heads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𝑒𝑎𝑑𝑠</m:t>
                            </m:r>
                          </m:e>
                        </m:d>
                      </m:num>
                      <m:den>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𝑡𝑎𝑖𝑙𝑠</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𝑒𝑎𝑑𝑠</m:t>
                        </m:r>
                        <m:r>
                          <a:rPr lang="en-US" b="0" i="1" smtClean="0">
                            <a:latin typeface="Cambria Math" panose="02040503050406030204" pitchFamily="18" charset="0"/>
                          </a:rPr>
                          <m:t>)</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𝑒𝑎𝑑𝑠</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um>
                      <m:den>
                        <m:r>
                          <a:rPr lang="en-US" b="0" i="1" smtClean="0">
                            <a:latin typeface="Cambria Math" panose="02040503050406030204" pitchFamily="18" charset="0"/>
                          </a:rPr>
                          <m:t>1</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um>
                      <m:den>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en>
                    </m:f>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b="0" dirty="0"/>
              </a:p>
              <a:p>
                <a:endParaRPr lang="en-US" dirty="0"/>
              </a:p>
            </p:txBody>
          </p:sp>
        </mc:Choice>
        <mc:Fallback xmlns="">
          <p:sp>
            <p:nvSpPr>
              <p:cNvPr id="6" name="Content Placeholder 5">
                <a:extLst>
                  <a:ext uri="{FF2B5EF4-FFF2-40B4-BE49-F238E27FC236}">
                    <a16:creationId xmlns:a16="http://schemas.microsoft.com/office/drawing/2014/main" id="{28EA2051-BBCF-40A3-AE68-EED68C99B2F3}"/>
                  </a:ext>
                </a:extLst>
              </p:cNvPr>
              <p:cNvSpPr>
                <a:spLocks noGrp="1" noRot="1" noChangeAspect="1" noMove="1" noResize="1" noEditPoints="1" noAdjustHandles="1" noChangeArrowheads="1" noChangeShapeType="1" noTextEdit="1"/>
              </p:cNvSpPr>
              <p:nvPr>
                <p:ph idx="1"/>
              </p:nvPr>
            </p:nvSpPr>
            <p:spPr>
              <a:blipFill>
                <a:blip r:embed="rId5"/>
                <a:stretch>
                  <a:fillRect l="-812" t="-2521"/>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64A05A47-2EEE-424A-BCCA-6766D280F14A}"/>
              </a:ext>
            </a:extLst>
          </p:cNvPr>
          <p:cNvSpPr>
            <a:spLocks noGrp="1"/>
          </p:cNvSpPr>
          <p:nvPr>
            <p:ph type="title"/>
          </p:nvPr>
        </p:nvSpPr>
        <p:spPr/>
        <p:txBody>
          <a:bodyPr/>
          <a:lstStyle/>
          <a:p>
            <a:r>
              <a:rPr lang="en-US" dirty="0"/>
              <a:t>Probability and odds</a:t>
            </a:r>
          </a:p>
        </p:txBody>
      </p:sp>
      <p:grpSp>
        <p:nvGrpSpPr>
          <p:cNvPr id="27" name="Group 26">
            <a:extLst>
              <a:ext uri="{FF2B5EF4-FFF2-40B4-BE49-F238E27FC236}">
                <a16:creationId xmlns:a16="http://schemas.microsoft.com/office/drawing/2014/main" id="{F8F9D062-0FAF-422F-BCC0-00E73A147EBF}"/>
              </a:ext>
            </a:extLst>
          </p:cNvPr>
          <p:cNvGrpSpPr/>
          <p:nvPr/>
        </p:nvGrpSpPr>
        <p:grpSpPr>
          <a:xfrm>
            <a:off x="8334384" y="5412253"/>
            <a:ext cx="1428298" cy="983783"/>
            <a:chOff x="8334384" y="5412253"/>
            <a:chExt cx="1428298" cy="983783"/>
          </a:xfrm>
        </p:grpSpPr>
        <p:pic>
          <p:nvPicPr>
            <p:cNvPr id="21" name="Picture 20">
              <a:extLst>
                <a:ext uri="{FF2B5EF4-FFF2-40B4-BE49-F238E27FC236}">
                  <a16:creationId xmlns:a16="http://schemas.microsoft.com/office/drawing/2014/main" id="{F45F84F0-D0F3-47F4-B47C-7EFCE3940B5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2563" t="9817" b="16868"/>
            <a:stretch/>
          </p:blipFill>
          <p:spPr>
            <a:xfrm>
              <a:off x="9113520" y="5673764"/>
              <a:ext cx="649162" cy="670394"/>
            </a:xfrm>
            <a:prstGeom prst="rect">
              <a:avLst/>
            </a:prstGeom>
          </p:spPr>
        </p:pic>
        <p:pic>
          <p:nvPicPr>
            <p:cNvPr id="20" name="Picture 19">
              <a:extLst>
                <a:ext uri="{FF2B5EF4-FFF2-40B4-BE49-F238E27FC236}">
                  <a16:creationId xmlns:a16="http://schemas.microsoft.com/office/drawing/2014/main" id="{549D32AD-F5FE-424B-A25A-8CCDF5DE7DE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63" t="13422" r="51971" b="16255"/>
            <a:stretch/>
          </p:blipFill>
          <p:spPr>
            <a:xfrm>
              <a:off x="8334384" y="5412253"/>
              <a:ext cx="635880" cy="643042"/>
            </a:xfrm>
            <a:prstGeom prst="rect">
              <a:avLst/>
            </a:prstGeom>
          </p:spPr>
        </p:pic>
        <p:cxnSp>
          <p:nvCxnSpPr>
            <p:cNvPr id="22" name="Straight Connector 21">
              <a:extLst>
                <a:ext uri="{FF2B5EF4-FFF2-40B4-BE49-F238E27FC236}">
                  <a16:creationId xmlns:a16="http://schemas.microsoft.com/office/drawing/2014/main" id="{9429BED0-D0B8-48F8-97A9-F262DA96360E}"/>
                </a:ext>
              </a:extLst>
            </p:cNvPr>
            <p:cNvCxnSpPr>
              <a:cxnSpLocks/>
            </p:cNvCxnSpPr>
            <p:nvPr/>
          </p:nvCxnSpPr>
          <p:spPr>
            <a:xfrm rot="5400000">
              <a:off x="8526346" y="5481636"/>
              <a:ext cx="914400" cy="9144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D2C6074D-5D33-4CDF-AB03-78F4EE329AF6}"/>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7B84E05B-427C-4E3E-B7E6-F604332BBFAC}"/>
              </a:ext>
            </a:extLst>
          </p:cNvPr>
          <p:cNvSpPr>
            <a:spLocks noGrp="1"/>
          </p:cNvSpPr>
          <p:nvPr>
            <p:ph type="sldNum" sz="quarter" idx="12"/>
          </p:nvPr>
        </p:nvSpPr>
        <p:spPr/>
        <p:txBody>
          <a:bodyPr/>
          <a:lstStyle/>
          <a:p>
            <a:fld id="{8E06CFEE-053A-4A40-A88B-A288F0289482}" type="slidenum">
              <a:rPr lang="en-US" smtClean="0"/>
              <a:t>20</a:t>
            </a:fld>
            <a:endParaRPr lang="en-US"/>
          </a:p>
        </p:txBody>
      </p:sp>
    </p:spTree>
    <p:extLst>
      <p:ext uri="{BB962C8B-B14F-4D97-AF65-F5344CB8AC3E}">
        <p14:creationId xmlns:p14="http://schemas.microsoft.com/office/powerpoint/2010/main" val="49708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8EA2051-BBCF-40A3-AE68-EED68C99B2F3}"/>
                  </a:ext>
                </a:extLst>
              </p:cNvPr>
              <p:cNvSpPr>
                <a:spLocks noGrp="1"/>
              </p:cNvSpPr>
              <p:nvPr>
                <p:ph idx="1"/>
              </p:nvPr>
            </p:nvSpPr>
            <p:spPr/>
            <p:txBody>
              <a:bodyPr>
                <a:normAutofit lnSpcReduction="10000"/>
              </a:bodyPr>
              <a:lstStyle/>
              <a:p>
                <a:r>
                  <a:rPr lang="en-US" b="0" dirty="0"/>
                  <a:t>Success probability = </a:t>
                </a:r>
                <a14:m>
                  <m:oMath xmlns:m="http://schemas.openxmlformats.org/officeDocument/2006/math">
                    <m:r>
                      <a:rPr lang="en-US" b="0" i="1" smtClean="0">
                        <a:latin typeface="Cambria Math" panose="02040503050406030204" pitchFamily="18" charset="0"/>
                      </a:rPr>
                      <m:t>𝑝</m:t>
                    </m:r>
                  </m:oMath>
                </a14:m>
                <a:r>
                  <a:rPr lang="en-US" dirty="0"/>
                  <a:t> </a:t>
                </a:r>
              </a:p>
              <a:p>
                <a:r>
                  <a:rPr lang="en-US" dirty="0"/>
                  <a:t>Failure probability =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oMath>
                </a14:m>
                <a:endParaRPr lang="en-US" dirty="0"/>
              </a:p>
              <a:p>
                <a:r>
                  <a:rPr lang="en-US" dirty="0"/>
                  <a:t>Odds = ratio of success probability to failure probability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a14:m>
                <a:endParaRPr lang="en-US" dirty="0"/>
              </a:p>
              <a:p>
                <a:r>
                  <a:rPr lang="en-US" dirty="0"/>
                  <a:t>Fair die</a:t>
                </a:r>
              </a:p>
              <a:p>
                <a:pPr lvl="3"/>
                <a:endParaRPr lang="en-US" sz="2000"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=0.167</m:t>
                    </m:r>
                  </m:oMath>
                </a14:m>
                <a:endParaRPr lang="en-US" b="0" dirty="0"/>
              </a:p>
              <a:p>
                <a:pPr lvl="1"/>
                <a:endParaRPr lang="en-US" b="0" dirty="0"/>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𝑛𝑜𝑡</m:t>
                            </m:r>
                            <m:r>
                              <a:rPr lang="en-US" b="0" i="1" smtClean="0">
                                <a:latin typeface="Cambria Math" panose="02040503050406030204" pitchFamily="18" charset="0"/>
                              </a:rPr>
                              <m:t> 1</m:t>
                            </m:r>
                          </m:e>
                        </m:d>
                      </m:e>
                    </m:func>
                    <m:r>
                      <a:rPr lang="en-US" b="0" i="1" smtClean="0">
                        <a:latin typeface="Cambria Math" panose="02040503050406030204" pitchFamily="18" charset="0"/>
                      </a:rPr>
                      <m:t>=1−</m:t>
                    </m:r>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6</m:t>
                        </m:r>
                      </m:den>
                    </m:f>
                    <m:r>
                      <a:rPr lang="en-US" b="0" i="1" smtClean="0">
                        <a:latin typeface="Cambria Math" panose="02040503050406030204" pitchFamily="18" charset="0"/>
                      </a:rPr>
                      <m:t>=0.833</m:t>
                    </m:r>
                  </m:oMath>
                </a14:m>
                <a:endParaRPr lang="en-US" b="0" dirty="0"/>
              </a:p>
              <a:p>
                <a:pPr lvl="1"/>
                <a:endParaRPr lang="en-US" b="0" dirty="0"/>
              </a:p>
              <a:p>
                <a:pPr lvl="1"/>
                <a:r>
                  <a:rPr lang="en-US" b="0" dirty="0"/>
                  <a:t>Odds of </a:t>
                </a:r>
                <a:r>
                  <a:rPr lang="en-US" dirty="0"/>
                  <a:t>1</a:t>
                </a:r>
                <a:r>
                  <a:rPr lang="en-US" b="0" dirty="0"/>
                  <a:t>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num>
                      <m:den>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𝑛𝑜𝑡</m:t>
                            </m:r>
                            <m:r>
                              <a:rPr lang="en-US" b="0" i="1" smtClean="0">
                                <a:latin typeface="Cambria Math" panose="02040503050406030204" pitchFamily="18" charset="0"/>
                              </a:rPr>
                              <m:t> 1</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m:t>
                        </m:r>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num>
                      <m:den>
                        <m:r>
                          <a:rPr lang="en-US" b="0" i="1" smtClean="0">
                            <a:latin typeface="Cambria Math" panose="02040503050406030204" pitchFamily="18" charset="0"/>
                          </a:rPr>
                          <m:t>1−</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num>
                      <m:den>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6</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a14:m>
                <a:endParaRPr lang="en-US" b="0" dirty="0"/>
              </a:p>
              <a:p>
                <a:endParaRPr lang="en-US" dirty="0"/>
              </a:p>
            </p:txBody>
          </p:sp>
        </mc:Choice>
        <mc:Fallback xmlns="">
          <p:sp>
            <p:nvSpPr>
              <p:cNvPr id="6" name="Content Placeholder 5">
                <a:extLst>
                  <a:ext uri="{FF2B5EF4-FFF2-40B4-BE49-F238E27FC236}">
                    <a16:creationId xmlns:a16="http://schemas.microsoft.com/office/drawing/2014/main" id="{28EA2051-BBCF-40A3-AE68-EED68C99B2F3}"/>
                  </a:ext>
                </a:extLst>
              </p:cNvPr>
              <p:cNvSpPr>
                <a:spLocks noGrp="1" noRot="1" noChangeAspect="1" noMove="1" noResize="1" noEditPoints="1" noAdjustHandles="1" noChangeArrowheads="1" noChangeShapeType="1" noTextEdit="1"/>
              </p:cNvSpPr>
              <p:nvPr>
                <p:ph idx="1"/>
              </p:nvPr>
            </p:nvSpPr>
            <p:spPr>
              <a:blipFill>
                <a:blip r:embed="rId3"/>
                <a:stretch>
                  <a:fillRect l="-812" t="-2521"/>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64A05A47-2EEE-424A-BCCA-6766D280F14A}"/>
              </a:ext>
            </a:extLst>
          </p:cNvPr>
          <p:cNvSpPr>
            <a:spLocks noGrp="1"/>
          </p:cNvSpPr>
          <p:nvPr>
            <p:ph type="title"/>
          </p:nvPr>
        </p:nvSpPr>
        <p:spPr/>
        <p:txBody>
          <a:bodyPr/>
          <a:lstStyle/>
          <a:p>
            <a:r>
              <a:rPr lang="en-US" dirty="0"/>
              <a:t>More probability and odds</a:t>
            </a:r>
          </a:p>
        </p:txBody>
      </p:sp>
      <p:sp>
        <p:nvSpPr>
          <p:cNvPr id="3" name="Footer Placeholder 2">
            <a:extLst>
              <a:ext uri="{FF2B5EF4-FFF2-40B4-BE49-F238E27FC236}">
                <a16:creationId xmlns:a16="http://schemas.microsoft.com/office/drawing/2014/main" id="{D2C6074D-5D33-4CDF-AB03-78F4EE329AF6}"/>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7B84E05B-427C-4E3E-B7E6-F604332BBFAC}"/>
              </a:ext>
            </a:extLst>
          </p:cNvPr>
          <p:cNvSpPr>
            <a:spLocks noGrp="1"/>
          </p:cNvSpPr>
          <p:nvPr>
            <p:ph type="sldNum" sz="quarter" idx="12"/>
          </p:nvPr>
        </p:nvSpPr>
        <p:spPr/>
        <p:txBody>
          <a:bodyPr/>
          <a:lstStyle/>
          <a:p>
            <a:fld id="{8E06CFEE-053A-4A40-A88B-A288F0289482}" type="slidenum">
              <a:rPr lang="en-US" smtClean="0"/>
              <a:t>21</a:t>
            </a:fld>
            <a:endParaRPr lang="en-US"/>
          </a:p>
        </p:txBody>
      </p:sp>
      <p:pic>
        <p:nvPicPr>
          <p:cNvPr id="7" name="Picture 6">
            <a:extLst>
              <a:ext uri="{FF2B5EF4-FFF2-40B4-BE49-F238E27FC236}">
                <a16:creationId xmlns:a16="http://schemas.microsoft.com/office/drawing/2014/main" id="{6F7A6605-9306-4E01-A3BF-28C551D6402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418715" y="2998304"/>
            <a:ext cx="953770" cy="914400"/>
          </a:xfrm>
          <a:prstGeom prst="rect">
            <a:avLst/>
          </a:prstGeom>
        </p:spPr>
      </p:pic>
      <p:grpSp>
        <p:nvGrpSpPr>
          <p:cNvPr id="10" name="Group 9">
            <a:extLst>
              <a:ext uri="{FF2B5EF4-FFF2-40B4-BE49-F238E27FC236}">
                <a16:creationId xmlns:a16="http://schemas.microsoft.com/office/drawing/2014/main" id="{79337710-0B3F-41B1-9E41-057B43294F1B}"/>
              </a:ext>
            </a:extLst>
          </p:cNvPr>
          <p:cNvGrpSpPr/>
          <p:nvPr/>
        </p:nvGrpSpPr>
        <p:grpSpPr>
          <a:xfrm>
            <a:off x="3885167" y="3400108"/>
            <a:ext cx="1828800" cy="1280160"/>
            <a:chOff x="3885167" y="3400108"/>
            <a:chExt cx="1828800" cy="1280160"/>
          </a:xfrm>
        </p:grpSpPr>
        <p:pic>
          <p:nvPicPr>
            <p:cNvPr id="9" name="Picture 8">
              <a:extLst>
                <a:ext uri="{FF2B5EF4-FFF2-40B4-BE49-F238E27FC236}">
                  <a16:creationId xmlns:a16="http://schemas.microsoft.com/office/drawing/2014/main" id="{CE9540B9-43F8-43E6-9D69-20B350D242BD}"/>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t="24499" b="23939"/>
            <a:stretch/>
          </p:blipFill>
          <p:spPr>
            <a:xfrm>
              <a:off x="3885167" y="4058607"/>
              <a:ext cx="1828800" cy="471488"/>
            </a:xfrm>
            <a:prstGeom prst="rect">
              <a:avLst/>
            </a:prstGeom>
          </p:spPr>
        </p:pic>
        <p:pic>
          <p:nvPicPr>
            <p:cNvPr id="26" name="Picture 25">
              <a:extLst>
                <a:ext uri="{FF2B5EF4-FFF2-40B4-BE49-F238E27FC236}">
                  <a16:creationId xmlns:a16="http://schemas.microsoft.com/office/drawing/2014/main" id="{D7457AB7-72D2-411B-BEAC-8DF29B203442}"/>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2" t="27517" r="83218" b="27517"/>
            <a:stretch/>
          </p:blipFill>
          <p:spPr>
            <a:xfrm>
              <a:off x="4646134" y="3590131"/>
              <a:ext cx="306866" cy="411163"/>
            </a:xfrm>
            <a:prstGeom prst="rect">
              <a:avLst/>
            </a:prstGeom>
          </p:spPr>
        </p:pic>
        <p:cxnSp>
          <p:nvCxnSpPr>
            <p:cNvPr id="29" name="Straight Connector 28">
              <a:extLst>
                <a:ext uri="{FF2B5EF4-FFF2-40B4-BE49-F238E27FC236}">
                  <a16:creationId xmlns:a16="http://schemas.microsoft.com/office/drawing/2014/main" id="{C0814F8B-C21A-4768-BFFC-FA5828CFE19A}"/>
                </a:ext>
              </a:extLst>
            </p:cNvPr>
            <p:cNvCxnSpPr>
              <a:cxnSpLocks noChangeAspect="1"/>
            </p:cNvCxnSpPr>
            <p:nvPr/>
          </p:nvCxnSpPr>
          <p:spPr>
            <a:xfrm rot="8100000">
              <a:off x="4139391" y="3400108"/>
              <a:ext cx="1280160" cy="128016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58D367A-55B5-40BB-9C73-1B175E7D4D31}"/>
              </a:ext>
            </a:extLst>
          </p:cNvPr>
          <p:cNvGrpSpPr/>
          <p:nvPr/>
        </p:nvGrpSpPr>
        <p:grpSpPr>
          <a:xfrm>
            <a:off x="6745856" y="4093525"/>
            <a:ext cx="1828800" cy="1280160"/>
            <a:chOff x="6745856" y="4093525"/>
            <a:chExt cx="1828800" cy="1280160"/>
          </a:xfrm>
        </p:grpSpPr>
        <p:pic>
          <p:nvPicPr>
            <p:cNvPr id="28" name="Picture 27">
              <a:extLst>
                <a:ext uri="{FF2B5EF4-FFF2-40B4-BE49-F238E27FC236}">
                  <a16:creationId xmlns:a16="http://schemas.microsoft.com/office/drawing/2014/main" id="{71DF54AE-E68A-4BD6-93A2-6F56A3E0CA7C}"/>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6356" t="28547" b="32719"/>
            <a:stretch/>
          </p:blipFill>
          <p:spPr>
            <a:xfrm>
              <a:off x="6870289" y="4293685"/>
              <a:ext cx="1529683" cy="354188"/>
            </a:xfrm>
            <a:prstGeom prst="rect">
              <a:avLst/>
            </a:prstGeom>
          </p:spPr>
        </p:pic>
        <p:pic>
          <p:nvPicPr>
            <p:cNvPr id="30" name="Picture 29">
              <a:extLst>
                <a:ext uri="{FF2B5EF4-FFF2-40B4-BE49-F238E27FC236}">
                  <a16:creationId xmlns:a16="http://schemas.microsoft.com/office/drawing/2014/main" id="{399DC967-AF52-4EAB-ACD0-9F513A62617D}"/>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t="24499" b="23939"/>
            <a:stretch/>
          </p:blipFill>
          <p:spPr>
            <a:xfrm>
              <a:off x="6745856" y="4800273"/>
              <a:ext cx="1828800" cy="471488"/>
            </a:xfrm>
            <a:prstGeom prst="rect">
              <a:avLst/>
            </a:prstGeom>
          </p:spPr>
        </p:pic>
        <p:cxnSp>
          <p:nvCxnSpPr>
            <p:cNvPr id="32" name="Straight Connector 31">
              <a:extLst>
                <a:ext uri="{FF2B5EF4-FFF2-40B4-BE49-F238E27FC236}">
                  <a16:creationId xmlns:a16="http://schemas.microsoft.com/office/drawing/2014/main" id="{16B80308-B472-412C-9AB9-04A1EDA25532}"/>
                </a:ext>
              </a:extLst>
            </p:cNvPr>
            <p:cNvCxnSpPr>
              <a:cxnSpLocks noChangeAspect="1"/>
            </p:cNvCxnSpPr>
            <p:nvPr/>
          </p:nvCxnSpPr>
          <p:spPr>
            <a:xfrm rot="8100000">
              <a:off x="6995050" y="4093525"/>
              <a:ext cx="1280160" cy="128016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49E279B-FD38-40BA-975A-6301BBC4A217}"/>
              </a:ext>
            </a:extLst>
          </p:cNvPr>
          <p:cNvGrpSpPr/>
          <p:nvPr/>
        </p:nvGrpSpPr>
        <p:grpSpPr>
          <a:xfrm>
            <a:off x="7224219" y="5055543"/>
            <a:ext cx="1529683" cy="1280160"/>
            <a:chOff x="7224219" y="5055543"/>
            <a:chExt cx="1529683" cy="1280160"/>
          </a:xfrm>
        </p:grpSpPr>
        <p:pic>
          <p:nvPicPr>
            <p:cNvPr id="33" name="Picture 32">
              <a:extLst>
                <a:ext uri="{FF2B5EF4-FFF2-40B4-BE49-F238E27FC236}">
                  <a16:creationId xmlns:a16="http://schemas.microsoft.com/office/drawing/2014/main" id="{700B5D62-812A-4491-8579-B88D453462FC}"/>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2" t="27517" r="83218" b="27517"/>
            <a:stretch/>
          </p:blipFill>
          <p:spPr>
            <a:xfrm>
              <a:off x="7835628" y="5245566"/>
              <a:ext cx="306866" cy="411163"/>
            </a:xfrm>
            <a:prstGeom prst="rect">
              <a:avLst/>
            </a:prstGeom>
          </p:spPr>
        </p:pic>
        <p:cxnSp>
          <p:nvCxnSpPr>
            <p:cNvPr id="34" name="Straight Connector 33">
              <a:extLst>
                <a:ext uri="{FF2B5EF4-FFF2-40B4-BE49-F238E27FC236}">
                  <a16:creationId xmlns:a16="http://schemas.microsoft.com/office/drawing/2014/main" id="{FC5C982B-8636-4674-A7E0-C402B239F138}"/>
                </a:ext>
              </a:extLst>
            </p:cNvPr>
            <p:cNvCxnSpPr>
              <a:cxnSpLocks noChangeAspect="1"/>
            </p:cNvCxnSpPr>
            <p:nvPr/>
          </p:nvCxnSpPr>
          <p:spPr>
            <a:xfrm rot="8100000">
              <a:off x="7328885" y="5055543"/>
              <a:ext cx="1280160" cy="12801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B1395A78-D75A-4CEB-A95B-DCF3A4922248}"/>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6356" t="28547" b="32719"/>
            <a:stretch/>
          </p:blipFill>
          <p:spPr>
            <a:xfrm>
              <a:off x="7224219" y="5825761"/>
              <a:ext cx="1529683" cy="354188"/>
            </a:xfrm>
            <a:prstGeom prst="rect">
              <a:avLst/>
            </a:prstGeom>
          </p:spPr>
        </p:pic>
      </p:grpSp>
    </p:spTree>
    <p:extLst>
      <p:ext uri="{BB962C8B-B14F-4D97-AF65-F5344CB8AC3E}">
        <p14:creationId xmlns:p14="http://schemas.microsoft.com/office/powerpoint/2010/main" val="269753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8EA2051-BBCF-40A3-AE68-EED68C99B2F3}"/>
                  </a:ext>
                </a:extLst>
              </p:cNvPr>
              <p:cNvSpPr>
                <a:spLocks noGrp="1"/>
              </p:cNvSpPr>
              <p:nvPr>
                <p:ph idx="1"/>
              </p:nvPr>
            </p:nvSpPr>
            <p:spPr/>
            <p:txBody>
              <a:bodyPr/>
              <a:lstStyle/>
              <a:p>
                <a:r>
                  <a:rPr lang="en-US" dirty="0"/>
                  <a:t>Odds = ratio of success to failure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a14:m>
                <a:endParaRPr lang="en-US" dirty="0"/>
              </a:p>
              <a:p>
                <a:pPr lvl="1"/>
                <a:r>
                  <a:rPr lang="en-US" b="0" dirty="0"/>
                  <a:t>For fair coin, </a:t>
                </a:r>
                <a14:m>
                  <m:oMath xmlns:m="http://schemas.openxmlformats.org/officeDocument/2006/math">
                    <m:r>
                      <m:rPr>
                        <m:sty m:val="p"/>
                      </m:rPr>
                      <a:rPr lang="en-US" b="0" i="0" smtClean="0">
                        <a:latin typeface="Cambria Math" panose="02040503050406030204" pitchFamily="18" charset="0"/>
                      </a:rPr>
                      <m:t>Pr</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=0.5</m:t>
                    </m:r>
                  </m:oMath>
                </a14:m>
                <a:r>
                  <a:rPr lang="en-US" b="0" dirty="0"/>
                  <a:t> and </a:t>
                </a:r>
                <a14:m>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0.5</m:t>
                        </m:r>
                      </m:den>
                    </m:f>
                    <m:r>
                      <a:rPr lang="en-US" b="0" i="1" smtClean="0">
                        <a:latin typeface="Cambria Math" panose="02040503050406030204" pitchFamily="18" charset="0"/>
                      </a:rPr>
                      <m:t>=</m:t>
                    </m:r>
                    <m:r>
                      <a:rPr lang="en-US" b="1" i="1" smtClean="0">
                        <a:solidFill>
                          <a:schemeClr val="accent1"/>
                        </a:solidFill>
                        <a:latin typeface="Cambria Math" panose="02040503050406030204" pitchFamily="18" charset="0"/>
                      </a:rPr>
                      <m:t>𝟏</m:t>
                    </m:r>
                  </m:oMath>
                </a14:m>
                <a:endParaRPr lang="en-US" b="1" dirty="0"/>
              </a:p>
              <a:p>
                <a:pPr lvl="1"/>
                <a:r>
                  <a:rPr lang="en-US" b="0" dirty="0"/>
                  <a:t>If </a:t>
                </a:r>
                <a14:m>
                  <m:oMath xmlns:m="http://schemas.openxmlformats.org/officeDocument/2006/math">
                    <m:r>
                      <m:rPr>
                        <m:sty m:val="p"/>
                      </m:rPr>
                      <a:rPr lang="en-US" b="0" i="0" smtClean="0">
                        <a:latin typeface="Cambria Math" panose="02040503050406030204" pitchFamily="18" charset="0"/>
                      </a:rPr>
                      <m:t>Pr</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𝑠𝑢𝑐𝑐𝑒𝑠𝑠</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&lt;0.5</m:t>
                    </m:r>
                  </m:oMath>
                </a14:m>
                <a:r>
                  <a:rPr lang="en-US" b="0" dirty="0"/>
                  <a:t>, then likely to </a:t>
                </a:r>
                <a:r>
                  <a:rPr lang="en-US" b="1" dirty="0">
                    <a:solidFill>
                      <a:srgbClr val="FF0000"/>
                    </a:solidFill>
                  </a:rPr>
                  <a:t>fail</a:t>
                </a:r>
                <a:r>
                  <a:rPr lang="en-US" b="0" dirty="0"/>
                  <a:t> and odds are between 0 and 1</a:t>
                </a:r>
              </a:p>
              <a:p>
                <a:pPr lvl="1"/>
                <a:r>
                  <a:rPr lang="en-US" b="0" dirty="0"/>
                  <a:t>If </a:t>
                </a:r>
                <a14:m>
                  <m:oMath xmlns:m="http://schemas.openxmlformats.org/officeDocument/2006/math">
                    <m:r>
                      <m:rPr>
                        <m:sty m:val="p"/>
                      </m:rPr>
                      <a:rPr lang="en-US" b="0" i="0" smtClean="0">
                        <a:latin typeface="Cambria Math" panose="02040503050406030204" pitchFamily="18" charset="0"/>
                      </a:rPr>
                      <m:t>Pr</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𝑠𝑢𝑐𝑐𝑒𝑠𝑠</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&gt;0.5</m:t>
                    </m:r>
                  </m:oMath>
                </a14:m>
                <a:r>
                  <a:rPr lang="en-US" b="0" dirty="0"/>
                  <a:t>, then likely to </a:t>
                </a:r>
                <a:r>
                  <a:rPr lang="en-US" b="1" dirty="0">
                    <a:solidFill>
                      <a:srgbClr val="00B050"/>
                    </a:solidFill>
                  </a:rPr>
                  <a:t>succeed</a:t>
                </a:r>
                <a:r>
                  <a:rPr lang="en-US" b="0" dirty="0"/>
                  <a:t> and odds are </a:t>
                </a:r>
                <a:r>
                  <a:rPr lang="en-US" dirty="0"/>
                  <a:t>greater than 1</a:t>
                </a:r>
              </a:p>
              <a:p>
                <a:pPr lvl="1"/>
                <a:endParaRPr lang="en-US" b="0" dirty="0"/>
              </a:p>
              <a:p>
                <a:pPr lvl="1"/>
                <a:endParaRPr lang="en-US" dirty="0"/>
              </a:p>
              <a:p>
                <a:pPr lvl="1"/>
                <a:endParaRPr lang="en-US" b="0" dirty="0"/>
              </a:p>
              <a:p>
                <a:r>
                  <a:rPr lang="en-US" b="0" dirty="0"/>
                  <a:t>Log odds = logarithm of the odds = </a:t>
                </a:r>
                <a14:m>
                  <m:oMath xmlns:m="http://schemas.openxmlformats.org/officeDocument/2006/math">
                    <m:r>
                      <m:rPr>
                        <m:sty m:val="p"/>
                      </m:rPr>
                      <a:rPr lang="en-US" b="0" i="0" smtClean="0">
                        <a:latin typeface="Cambria Math" panose="02040503050406030204" pitchFamily="18" charset="0"/>
                      </a:rPr>
                      <m:t>log</m:t>
                    </m:r>
                    <m:d>
                      <m:dPr>
                        <m:ctrlPr>
                          <a:rPr lang="en-US" b="0" i="1" smtClean="0">
                            <a:latin typeface="Cambria Math" panose="02040503050406030204" pitchFamily="18" charset="0"/>
                          </a:rPr>
                        </m:ctrlPr>
                      </m:dPr>
                      <m:e>
                        <m:r>
                          <a:rPr lang="en-US" b="0" i="1" smtClean="0">
                            <a:latin typeface="Cambria Math" panose="02040503050406030204" pitchFamily="18" charset="0"/>
                          </a:rPr>
                          <m:t>𝑜𝑑𝑑𝑠</m:t>
                        </m:r>
                      </m:e>
                    </m:d>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e>
                    </m:d>
                    <m:r>
                      <a:rPr lang="en-US" b="0" i="1" smtClean="0">
                        <a:latin typeface="Cambria Math" panose="02040503050406030204" pitchFamily="18" charset="0"/>
                      </a:rPr>
                      <m:t>=</m:t>
                    </m:r>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oMath>
                </a14:m>
                <a:endParaRPr lang="en-US" dirty="0"/>
              </a:p>
            </p:txBody>
          </p:sp>
        </mc:Choice>
        <mc:Fallback xmlns="">
          <p:sp>
            <p:nvSpPr>
              <p:cNvPr id="6" name="Content Placeholder 5">
                <a:extLst>
                  <a:ext uri="{FF2B5EF4-FFF2-40B4-BE49-F238E27FC236}">
                    <a16:creationId xmlns:a16="http://schemas.microsoft.com/office/drawing/2014/main" id="{28EA2051-BBCF-40A3-AE68-EED68C99B2F3}"/>
                  </a:ext>
                </a:extLst>
              </p:cNvPr>
              <p:cNvSpPr>
                <a:spLocks noGrp="1" noRot="1" noChangeAspect="1" noMove="1" noResize="1" noEditPoints="1" noAdjustHandles="1" noChangeArrowheads="1" noChangeShapeType="1" noTextEdit="1"/>
              </p:cNvSpPr>
              <p:nvPr>
                <p:ph idx="1"/>
              </p:nvPr>
            </p:nvSpPr>
            <p:spPr>
              <a:blipFill>
                <a:blip r:embed="rId3"/>
                <a:stretch>
                  <a:fillRect l="-812" t="-840"/>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64A05A47-2EEE-424A-BCCA-6766D280F14A}"/>
              </a:ext>
            </a:extLst>
          </p:cNvPr>
          <p:cNvSpPr>
            <a:spLocks noGrp="1"/>
          </p:cNvSpPr>
          <p:nvPr>
            <p:ph type="title"/>
          </p:nvPr>
        </p:nvSpPr>
        <p:spPr/>
        <p:txBody>
          <a:bodyPr/>
          <a:lstStyle/>
          <a:p>
            <a:r>
              <a:rPr lang="en-US" dirty="0"/>
              <a:t>Logit = log(odds)</a:t>
            </a:r>
          </a:p>
        </p:txBody>
      </p:sp>
      <p:sp>
        <p:nvSpPr>
          <p:cNvPr id="3" name="Footer Placeholder 2">
            <a:extLst>
              <a:ext uri="{FF2B5EF4-FFF2-40B4-BE49-F238E27FC236}">
                <a16:creationId xmlns:a16="http://schemas.microsoft.com/office/drawing/2014/main" id="{D2C6074D-5D33-4CDF-AB03-78F4EE329AF6}"/>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7B84E05B-427C-4E3E-B7E6-F604332BBFAC}"/>
              </a:ext>
            </a:extLst>
          </p:cNvPr>
          <p:cNvSpPr>
            <a:spLocks noGrp="1"/>
          </p:cNvSpPr>
          <p:nvPr>
            <p:ph type="sldNum" sz="quarter" idx="12"/>
          </p:nvPr>
        </p:nvSpPr>
        <p:spPr/>
        <p:txBody>
          <a:bodyPr/>
          <a:lstStyle/>
          <a:p>
            <a:fld id="{8E06CFEE-053A-4A40-A88B-A288F0289482}" type="slidenum">
              <a:rPr lang="en-US" smtClean="0"/>
              <a:t>22</a:t>
            </a:fld>
            <a:endParaRPr lang="en-US"/>
          </a:p>
        </p:txBody>
      </p:sp>
      <p:grpSp>
        <p:nvGrpSpPr>
          <p:cNvPr id="51" name="Group 50">
            <a:extLst>
              <a:ext uri="{FF2B5EF4-FFF2-40B4-BE49-F238E27FC236}">
                <a16:creationId xmlns:a16="http://schemas.microsoft.com/office/drawing/2014/main" id="{160DADB1-AC75-4A23-B039-D42C8D586625}"/>
              </a:ext>
            </a:extLst>
          </p:cNvPr>
          <p:cNvGrpSpPr/>
          <p:nvPr/>
        </p:nvGrpSpPr>
        <p:grpSpPr>
          <a:xfrm>
            <a:off x="2317010" y="1775795"/>
            <a:ext cx="7319198" cy="4572000"/>
            <a:chOff x="2317010" y="1775795"/>
            <a:chExt cx="7319198" cy="4572000"/>
          </a:xfrm>
        </p:grpSpPr>
        <p:cxnSp>
          <p:nvCxnSpPr>
            <p:cNvPr id="12" name="Straight Connector 11">
              <a:extLst>
                <a:ext uri="{FF2B5EF4-FFF2-40B4-BE49-F238E27FC236}">
                  <a16:creationId xmlns:a16="http://schemas.microsoft.com/office/drawing/2014/main" id="{A4D5084C-3227-436C-A014-40EF10E5ED5A}"/>
                </a:ext>
              </a:extLst>
            </p:cNvPr>
            <p:cNvCxnSpPr>
              <a:cxnSpLocks noChangeAspect="1"/>
            </p:cNvCxnSpPr>
            <p:nvPr/>
          </p:nvCxnSpPr>
          <p:spPr>
            <a:xfrm rot="8100000">
              <a:off x="3810000" y="1775795"/>
              <a:ext cx="4572000" cy="4572000"/>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012759B-1D63-4DA7-B987-A8E1AC11E036}"/>
                </a:ext>
              </a:extLst>
            </p:cNvPr>
            <p:cNvGrpSpPr/>
            <p:nvPr/>
          </p:nvGrpSpPr>
          <p:grpSpPr>
            <a:xfrm>
              <a:off x="2317010" y="3819855"/>
              <a:ext cx="7319198" cy="900554"/>
              <a:chOff x="2317010" y="3819855"/>
              <a:chExt cx="7319198" cy="900554"/>
            </a:xfrm>
          </p:grpSpPr>
          <p:cxnSp>
            <p:nvCxnSpPr>
              <p:cNvPr id="14" name="Straight Connector 13">
                <a:extLst>
                  <a:ext uri="{FF2B5EF4-FFF2-40B4-BE49-F238E27FC236}">
                    <a16:creationId xmlns:a16="http://schemas.microsoft.com/office/drawing/2014/main" id="{0786B005-8192-444E-A220-E814E979B2DA}"/>
                  </a:ext>
                </a:extLst>
              </p:cNvPr>
              <p:cNvCxnSpPr>
                <a:cxnSpLocks noChangeAspect="1"/>
              </p:cNvCxnSpPr>
              <p:nvPr/>
            </p:nvCxnSpPr>
            <p:spPr>
              <a:xfrm rot="2700000">
                <a:off x="5867399" y="3819855"/>
                <a:ext cx="457200" cy="457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B1E944-22C1-42ED-86FD-AB756A6E3EFA}"/>
                  </a:ext>
                </a:extLst>
              </p:cNvPr>
              <p:cNvSpPr txBox="1"/>
              <p:nvPr/>
            </p:nvSpPr>
            <p:spPr>
              <a:xfrm>
                <a:off x="5940721" y="4376758"/>
                <a:ext cx="298480" cy="338554"/>
              </a:xfrm>
              <a:prstGeom prst="rect">
                <a:avLst/>
              </a:prstGeom>
              <a:noFill/>
            </p:spPr>
            <p:txBody>
              <a:bodyPr wrap="none" rtlCol="0">
                <a:spAutoFit/>
              </a:bodyPr>
              <a:lstStyle/>
              <a:p>
                <a:r>
                  <a:rPr lang="en-US" sz="1600" dirty="0"/>
                  <a:t>0</a:t>
                </a:r>
              </a:p>
            </p:txBody>
          </p:sp>
          <p:cxnSp>
            <p:nvCxnSpPr>
              <p:cNvPr id="20" name="Straight Connector 19">
                <a:extLst>
                  <a:ext uri="{FF2B5EF4-FFF2-40B4-BE49-F238E27FC236}">
                    <a16:creationId xmlns:a16="http://schemas.microsoft.com/office/drawing/2014/main" id="{A28416EB-FFA0-42A2-9F2A-7BE8ED6954DC}"/>
                  </a:ext>
                </a:extLst>
              </p:cNvPr>
              <p:cNvCxnSpPr>
                <a:cxnSpLocks noChangeAspect="1"/>
              </p:cNvCxnSpPr>
              <p:nvPr/>
            </p:nvCxnSpPr>
            <p:spPr>
              <a:xfrm rot="2700000">
                <a:off x="6788007" y="3819855"/>
                <a:ext cx="457200" cy="45720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809568-D7D5-48F5-983F-0FAB8FB879E1}"/>
                  </a:ext>
                </a:extLst>
              </p:cNvPr>
              <p:cNvCxnSpPr>
                <a:cxnSpLocks noChangeAspect="1"/>
              </p:cNvCxnSpPr>
              <p:nvPr/>
            </p:nvCxnSpPr>
            <p:spPr>
              <a:xfrm rot="2700000">
                <a:off x="7702089" y="3819855"/>
                <a:ext cx="457200" cy="457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3553CC1-DF1A-4156-A232-23D096401657}"/>
                  </a:ext>
                </a:extLst>
              </p:cNvPr>
              <p:cNvSpPr txBox="1"/>
              <p:nvPr/>
            </p:nvSpPr>
            <p:spPr>
              <a:xfrm>
                <a:off x="6858347" y="4376758"/>
                <a:ext cx="298480" cy="338554"/>
              </a:xfrm>
              <a:prstGeom prst="rect">
                <a:avLst/>
              </a:prstGeom>
              <a:noFill/>
            </p:spPr>
            <p:txBody>
              <a:bodyPr wrap="none" rtlCol="0">
                <a:spAutoFit/>
              </a:bodyPr>
              <a:lstStyle/>
              <a:p>
                <a:r>
                  <a:rPr lang="en-US" sz="1600" b="1" dirty="0">
                    <a:solidFill>
                      <a:schemeClr val="accent1"/>
                    </a:solidFill>
                  </a:rPr>
                  <a:t>1</a:t>
                </a:r>
              </a:p>
            </p:txBody>
          </p:sp>
          <p:cxnSp>
            <p:nvCxnSpPr>
              <p:cNvPr id="24" name="Straight Connector 23">
                <a:extLst>
                  <a:ext uri="{FF2B5EF4-FFF2-40B4-BE49-F238E27FC236}">
                    <a16:creationId xmlns:a16="http://schemas.microsoft.com/office/drawing/2014/main" id="{A2D1A233-AE19-4730-B981-68B3AAACB10B}"/>
                  </a:ext>
                </a:extLst>
              </p:cNvPr>
              <p:cNvCxnSpPr>
                <a:cxnSpLocks noChangeAspect="1"/>
              </p:cNvCxnSpPr>
              <p:nvPr/>
            </p:nvCxnSpPr>
            <p:spPr>
              <a:xfrm rot="2700000">
                <a:off x="4025785" y="3819855"/>
                <a:ext cx="457200" cy="457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C845F8-5EBC-4E88-BB79-17468A9E946A}"/>
                  </a:ext>
                </a:extLst>
              </p:cNvPr>
              <p:cNvCxnSpPr>
                <a:cxnSpLocks noChangeAspect="1"/>
              </p:cNvCxnSpPr>
              <p:nvPr/>
            </p:nvCxnSpPr>
            <p:spPr>
              <a:xfrm rot="2700000">
                <a:off x="4939867" y="3819855"/>
                <a:ext cx="457200" cy="457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BD52A4F-585E-4541-851B-0A919986A95A}"/>
                  </a:ext>
                </a:extLst>
              </p:cNvPr>
              <p:cNvSpPr txBox="1"/>
              <p:nvPr/>
            </p:nvSpPr>
            <p:spPr>
              <a:xfrm>
                <a:off x="7834319" y="4376758"/>
                <a:ext cx="298480" cy="338554"/>
              </a:xfrm>
              <a:prstGeom prst="rect">
                <a:avLst/>
              </a:prstGeom>
              <a:noFill/>
            </p:spPr>
            <p:txBody>
              <a:bodyPr wrap="none" rtlCol="0">
                <a:spAutoFit/>
              </a:bodyPr>
              <a:lstStyle/>
              <a:p>
                <a:r>
                  <a:rPr lang="en-US" sz="1600" dirty="0"/>
                  <a:t>2</a:t>
                </a:r>
              </a:p>
            </p:txBody>
          </p:sp>
          <p:sp>
            <p:nvSpPr>
              <p:cNvPr id="29" name="TextBox 28">
                <a:extLst>
                  <a:ext uri="{FF2B5EF4-FFF2-40B4-BE49-F238E27FC236}">
                    <a16:creationId xmlns:a16="http://schemas.microsoft.com/office/drawing/2014/main" id="{F37A623B-BEF6-4513-A61D-B37FC05DE6D0}"/>
                  </a:ext>
                </a:extLst>
              </p:cNvPr>
              <p:cNvSpPr txBox="1"/>
              <p:nvPr/>
            </p:nvSpPr>
            <p:spPr>
              <a:xfrm>
                <a:off x="4079727" y="4381855"/>
                <a:ext cx="367408" cy="338554"/>
              </a:xfrm>
              <a:prstGeom prst="rect">
                <a:avLst/>
              </a:prstGeom>
              <a:noFill/>
            </p:spPr>
            <p:txBody>
              <a:bodyPr wrap="none" rtlCol="0">
                <a:spAutoFit/>
              </a:bodyPr>
              <a:lstStyle/>
              <a:p>
                <a:r>
                  <a:rPr lang="en-US" sz="1600" dirty="0"/>
                  <a:t>-2</a:t>
                </a:r>
              </a:p>
            </p:txBody>
          </p:sp>
          <p:sp>
            <p:nvSpPr>
              <p:cNvPr id="31" name="TextBox 30">
                <a:extLst>
                  <a:ext uri="{FF2B5EF4-FFF2-40B4-BE49-F238E27FC236}">
                    <a16:creationId xmlns:a16="http://schemas.microsoft.com/office/drawing/2014/main" id="{8A68FF69-A730-4CAE-8FF0-ACB59E8FCF19}"/>
                  </a:ext>
                </a:extLst>
              </p:cNvPr>
              <p:cNvSpPr txBox="1"/>
              <p:nvPr/>
            </p:nvSpPr>
            <p:spPr>
              <a:xfrm>
                <a:off x="4962935" y="4381855"/>
                <a:ext cx="367408" cy="338554"/>
              </a:xfrm>
              <a:prstGeom prst="rect">
                <a:avLst/>
              </a:prstGeom>
              <a:noFill/>
            </p:spPr>
            <p:txBody>
              <a:bodyPr wrap="none" rtlCol="0">
                <a:spAutoFit/>
              </a:bodyPr>
              <a:lstStyle/>
              <a:p>
                <a:r>
                  <a:rPr lang="en-US" sz="1600" dirty="0"/>
                  <a:t>-1</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BC13279-161C-4CDB-B2B9-14E0DCFAA11A}"/>
                      </a:ext>
                    </a:extLst>
                  </p:cNvPr>
                  <p:cNvSpPr txBox="1"/>
                  <p:nvPr/>
                </p:nvSpPr>
                <p:spPr>
                  <a:xfrm>
                    <a:off x="9347667" y="3887725"/>
                    <a:ext cx="2885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2" name="TextBox 31">
                    <a:extLst>
                      <a:ext uri="{FF2B5EF4-FFF2-40B4-BE49-F238E27FC236}">
                        <a16:creationId xmlns:a16="http://schemas.microsoft.com/office/drawing/2014/main" id="{EBC13279-161C-4CDB-B2B9-14E0DCFAA11A}"/>
                      </a:ext>
                    </a:extLst>
                  </p:cNvPr>
                  <p:cNvSpPr txBox="1">
                    <a:spLocks noRot="1" noChangeAspect="1" noMove="1" noResize="1" noEditPoints="1" noAdjustHandles="1" noChangeArrowheads="1" noChangeShapeType="1" noTextEdit="1"/>
                  </p:cNvSpPr>
                  <p:nvPr/>
                </p:nvSpPr>
                <p:spPr>
                  <a:xfrm>
                    <a:off x="9347667" y="3887725"/>
                    <a:ext cx="288541" cy="307777"/>
                  </a:xfrm>
                  <a:prstGeom prst="rect">
                    <a:avLst/>
                  </a:prstGeom>
                  <a:blipFill>
                    <a:blip r:embed="rId4"/>
                    <a:stretch>
                      <a:fillRect l="-10417" r="-10417"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A292C9-3AEC-4A35-B905-C05C806340B9}"/>
                      </a:ext>
                    </a:extLst>
                  </p:cNvPr>
                  <p:cNvSpPr txBox="1"/>
                  <p:nvPr/>
                </p:nvSpPr>
                <p:spPr>
                  <a:xfrm>
                    <a:off x="2317010" y="3886236"/>
                    <a:ext cx="4809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3" name="TextBox 32">
                    <a:extLst>
                      <a:ext uri="{FF2B5EF4-FFF2-40B4-BE49-F238E27FC236}">
                        <a16:creationId xmlns:a16="http://schemas.microsoft.com/office/drawing/2014/main" id="{87A292C9-3AEC-4A35-B905-C05C806340B9}"/>
                      </a:ext>
                    </a:extLst>
                  </p:cNvPr>
                  <p:cNvSpPr txBox="1">
                    <a:spLocks noRot="1" noChangeAspect="1" noMove="1" noResize="1" noEditPoints="1" noAdjustHandles="1" noChangeArrowheads="1" noChangeShapeType="1" noTextEdit="1"/>
                  </p:cNvSpPr>
                  <p:nvPr/>
                </p:nvSpPr>
                <p:spPr>
                  <a:xfrm>
                    <a:off x="2317010" y="3886236"/>
                    <a:ext cx="480901" cy="307777"/>
                  </a:xfrm>
                  <a:prstGeom prst="rect">
                    <a:avLst/>
                  </a:prstGeom>
                  <a:blipFill>
                    <a:blip r:embed="rId5"/>
                    <a:stretch>
                      <a:fillRect l="-1266" r="-6329" b="-4000"/>
                    </a:stretch>
                  </a:blipFill>
                </p:spPr>
                <p:txBody>
                  <a:bodyPr/>
                  <a:lstStyle/>
                  <a:p>
                    <a:r>
                      <a:rPr lang="en-US">
                        <a:noFill/>
                      </a:rPr>
                      <a:t> </a:t>
                    </a:r>
                  </a:p>
                </p:txBody>
              </p:sp>
            </mc:Fallback>
          </mc:AlternateContent>
        </p:grpSp>
      </p:grpSp>
      <p:sp>
        <p:nvSpPr>
          <p:cNvPr id="35" name="Rectangle: Rounded Corners 34">
            <a:extLst>
              <a:ext uri="{FF2B5EF4-FFF2-40B4-BE49-F238E27FC236}">
                <a16:creationId xmlns:a16="http://schemas.microsoft.com/office/drawing/2014/main" id="{B8C96C17-B6D0-4A2F-ABEA-D3D21A95653B}"/>
              </a:ext>
            </a:extLst>
          </p:cNvPr>
          <p:cNvSpPr/>
          <p:nvPr/>
        </p:nvSpPr>
        <p:spPr>
          <a:xfrm>
            <a:off x="6090525" y="3570004"/>
            <a:ext cx="914400" cy="294897"/>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fail</a:t>
            </a:r>
          </a:p>
        </p:txBody>
      </p:sp>
      <p:sp>
        <p:nvSpPr>
          <p:cNvPr id="36" name="Rectangle: Rounded Corners 35">
            <a:extLst>
              <a:ext uri="{FF2B5EF4-FFF2-40B4-BE49-F238E27FC236}">
                <a16:creationId xmlns:a16="http://schemas.microsoft.com/office/drawing/2014/main" id="{346DC785-5E9F-4133-89DA-D96092E42235}"/>
              </a:ext>
            </a:extLst>
          </p:cNvPr>
          <p:cNvSpPr/>
          <p:nvPr/>
        </p:nvSpPr>
        <p:spPr>
          <a:xfrm>
            <a:off x="7054329" y="3577125"/>
            <a:ext cx="2555515" cy="294897"/>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succeed</a:t>
            </a:r>
          </a:p>
        </p:txBody>
      </p:sp>
      <p:grpSp>
        <p:nvGrpSpPr>
          <p:cNvPr id="71" name="Group 70">
            <a:extLst>
              <a:ext uri="{FF2B5EF4-FFF2-40B4-BE49-F238E27FC236}">
                <a16:creationId xmlns:a16="http://schemas.microsoft.com/office/drawing/2014/main" id="{E1C86450-A2FB-4DD1-BE47-8D7921FA5A62}"/>
              </a:ext>
            </a:extLst>
          </p:cNvPr>
          <p:cNvGrpSpPr/>
          <p:nvPr/>
        </p:nvGrpSpPr>
        <p:grpSpPr>
          <a:xfrm>
            <a:off x="2310386" y="3319678"/>
            <a:ext cx="7319198" cy="4572000"/>
            <a:chOff x="2310386" y="3319678"/>
            <a:chExt cx="7319198" cy="4572000"/>
          </a:xfrm>
        </p:grpSpPr>
        <p:grpSp>
          <p:nvGrpSpPr>
            <p:cNvPr id="52" name="Group 51">
              <a:extLst>
                <a:ext uri="{FF2B5EF4-FFF2-40B4-BE49-F238E27FC236}">
                  <a16:creationId xmlns:a16="http://schemas.microsoft.com/office/drawing/2014/main" id="{53401AA8-1EC4-4292-B3A0-3856C8B78225}"/>
                </a:ext>
              </a:extLst>
            </p:cNvPr>
            <p:cNvGrpSpPr/>
            <p:nvPr/>
          </p:nvGrpSpPr>
          <p:grpSpPr>
            <a:xfrm>
              <a:off x="2310386" y="3319678"/>
              <a:ext cx="7319198" cy="4572000"/>
              <a:chOff x="2317010" y="1775795"/>
              <a:chExt cx="7319198" cy="4572000"/>
            </a:xfrm>
          </p:grpSpPr>
          <p:cxnSp>
            <p:nvCxnSpPr>
              <p:cNvPr id="53" name="Straight Connector 52">
                <a:extLst>
                  <a:ext uri="{FF2B5EF4-FFF2-40B4-BE49-F238E27FC236}">
                    <a16:creationId xmlns:a16="http://schemas.microsoft.com/office/drawing/2014/main" id="{C5C9140E-E301-440A-8D92-DB87FF457447}"/>
                  </a:ext>
                </a:extLst>
              </p:cNvPr>
              <p:cNvCxnSpPr>
                <a:cxnSpLocks noChangeAspect="1"/>
              </p:cNvCxnSpPr>
              <p:nvPr/>
            </p:nvCxnSpPr>
            <p:spPr>
              <a:xfrm rot="8100000">
                <a:off x="3810000" y="1775795"/>
                <a:ext cx="4572000" cy="4572000"/>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31A81912-4D14-4FDA-81A6-FFA309673788}"/>
                  </a:ext>
                </a:extLst>
              </p:cNvPr>
              <p:cNvGrpSpPr/>
              <p:nvPr/>
            </p:nvGrpSpPr>
            <p:grpSpPr>
              <a:xfrm>
                <a:off x="2317010" y="3819855"/>
                <a:ext cx="7319198" cy="900554"/>
                <a:chOff x="2317010" y="3819855"/>
                <a:chExt cx="7319198" cy="900554"/>
              </a:xfrm>
            </p:grpSpPr>
            <p:cxnSp>
              <p:nvCxnSpPr>
                <p:cNvPr id="55" name="Straight Connector 54">
                  <a:extLst>
                    <a:ext uri="{FF2B5EF4-FFF2-40B4-BE49-F238E27FC236}">
                      <a16:creationId xmlns:a16="http://schemas.microsoft.com/office/drawing/2014/main" id="{565DE969-4198-48B1-B471-575A173B313E}"/>
                    </a:ext>
                  </a:extLst>
                </p:cNvPr>
                <p:cNvCxnSpPr>
                  <a:cxnSpLocks noChangeAspect="1"/>
                </p:cNvCxnSpPr>
                <p:nvPr/>
              </p:nvCxnSpPr>
              <p:spPr>
                <a:xfrm rot="2700000">
                  <a:off x="5867399" y="3819855"/>
                  <a:ext cx="457200" cy="45720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F44127F-1D7D-4B28-9E06-C6C027BB720D}"/>
                    </a:ext>
                  </a:extLst>
                </p:cNvPr>
                <p:cNvSpPr txBox="1"/>
                <p:nvPr/>
              </p:nvSpPr>
              <p:spPr>
                <a:xfrm>
                  <a:off x="5940721" y="4376758"/>
                  <a:ext cx="298480" cy="338554"/>
                </a:xfrm>
                <a:prstGeom prst="rect">
                  <a:avLst/>
                </a:prstGeom>
                <a:noFill/>
              </p:spPr>
              <p:txBody>
                <a:bodyPr wrap="none" rtlCol="0">
                  <a:spAutoFit/>
                </a:bodyPr>
                <a:lstStyle/>
                <a:p>
                  <a:r>
                    <a:rPr lang="en-US" sz="1600" dirty="0">
                      <a:solidFill>
                        <a:schemeClr val="accent1"/>
                      </a:solidFill>
                    </a:rPr>
                    <a:t>0</a:t>
                  </a:r>
                </a:p>
              </p:txBody>
            </p:sp>
            <p:cxnSp>
              <p:nvCxnSpPr>
                <p:cNvPr id="57" name="Straight Connector 56">
                  <a:extLst>
                    <a:ext uri="{FF2B5EF4-FFF2-40B4-BE49-F238E27FC236}">
                      <a16:creationId xmlns:a16="http://schemas.microsoft.com/office/drawing/2014/main" id="{2439522E-7E37-458D-8B42-F7155AA26E1B}"/>
                    </a:ext>
                  </a:extLst>
                </p:cNvPr>
                <p:cNvCxnSpPr>
                  <a:cxnSpLocks noChangeAspect="1"/>
                </p:cNvCxnSpPr>
                <p:nvPr/>
              </p:nvCxnSpPr>
              <p:spPr>
                <a:xfrm rot="2700000">
                  <a:off x="6788007" y="3819855"/>
                  <a:ext cx="457200" cy="45720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11A61A-EE79-4EBC-AB36-BE794786F0AE}"/>
                    </a:ext>
                  </a:extLst>
                </p:cNvPr>
                <p:cNvCxnSpPr>
                  <a:cxnSpLocks noChangeAspect="1"/>
                </p:cNvCxnSpPr>
                <p:nvPr/>
              </p:nvCxnSpPr>
              <p:spPr>
                <a:xfrm rot="2700000">
                  <a:off x="7702089" y="3819855"/>
                  <a:ext cx="457200" cy="457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4C53914-1F9F-4E40-9118-1035859AAD21}"/>
                    </a:ext>
                  </a:extLst>
                </p:cNvPr>
                <p:cNvSpPr txBox="1"/>
                <p:nvPr/>
              </p:nvSpPr>
              <p:spPr>
                <a:xfrm>
                  <a:off x="6858347" y="4376758"/>
                  <a:ext cx="298480" cy="338554"/>
                </a:xfrm>
                <a:prstGeom prst="rect">
                  <a:avLst/>
                </a:prstGeom>
                <a:noFill/>
              </p:spPr>
              <p:txBody>
                <a:bodyPr wrap="none" rtlCol="0">
                  <a:spAutoFit/>
                </a:bodyPr>
                <a:lstStyle/>
                <a:p>
                  <a:r>
                    <a:rPr lang="en-US" sz="1600" dirty="0">
                      <a:solidFill>
                        <a:schemeClr val="tx1"/>
                      </a:solidFill>
                    </a:rPr>
                    <a:t>1</a:t>
                  </a:r>
                </a:p>
              </p:txBody>
            </p:sp>
            <p:cxnSp>
              <p:nvCxnSpPr>
                <p:cNvPr id="60" name="Straight Connector 59">
                  <a:extLst>
                    <a:ext uri="{FF2B5EF4-FFF2-40B4-BE49-F238E27FC236}">
                      <a16:creationId xmlns:a16="http://schemas.microsoft.com/office/drawing/2014/main" id="{4B6D1D1D-8FD7-453C-ABE7-0BEFDA21FC63}"/>
                    </a:ext>
                  </a:extLst>
                </p:cNvPr>
                <p:cNvCxnSpPr>
                  <a:cxnSpLocks noChangeAspect="1"/>
                </p:cNvCxnSpPr>
                <p:nvPr/>
              </p:nvCxnSpPr>
              <p:spPr>
                <a:xfrm rot="2700000">
                  <a:off x="4025785" y="3819855"/>
                  <a:ext cx="457200" cy="457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F70287-22A4-41C6-A69B-4351DC20BD2F}"/>
                    </a:ext>
                  </a:extLst>
                </p:cNvPr>
                <p:cNvCxnSpPr>
                  <a:cxnSpLocks noChangeAspect="1"/>
                </p:cNvCxnSpPr>
                <p:nvPr/>
              </p:nvCxnSpPr>
              <p:spPr>
                <a:xfrm rot="2700000">
                  <a:off x="4939867" y="3819855"/>
                  <a:ext cx="457200" cy="457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8A5B2A3-73AA-4514-B8A8-B5D0F2B84A6F}"/>
                    </a:ext>
                  </a:extLst>
                </p:cNvPr>
                <p:cNvSpPr txBox="1"/>
                <p:nvPr/>
              </p:nvSpPr>
              <p:spPr>
                <a:xfrm>
                  <a:off x="7834319" y="4376758"/>
                  <a:ext cx="298480" cy="338554"/>
                </a:xfrm>
                <a:prstGeom prst="rect">
                  <a:avLst/>
                </a:prstGeom>
                <a:noFill/>
              </p:spPr>
              <p:txBody>
                <a:bodyPr wrap="none" rtlCol="0">
                  <a:spAutoFit/>
                </a:bodyPr>
                <a:lstStyle/>
                <a:p>
                  <a:r>
                    <a:rPr lang="en-US" sz="1600" dirty="0"/>
                    <a:t>2</a:t>
                  </a:r>
                </a:p>
              </p:txBody>
            </p:sp>
            <p:sp>
              <p:nvSpPr>
                <p:cNvPr id="63" name="TextBox 62">
                  <a:extLst>
                    <a:ext uri="{FF2B5EF4-FFF2-40B4-BE49-F238E27FC236}">
                      <a16:creationId xmlns:a16="http://schemas.microsoft.com/office/drawing/2014/main" id="{AED5705F-85BA-4796-BC39-2B67783DD09B}"/>
                    </a:ext>
                  </a:extLst>
                </p:cNvPr>
                <p:cNvSpPr txBox="1"/>
                <p:nvPr/>
              </p:nvSpPr>
              <p:spPr>
                <a:xfrm>
                  <a:off x="4079727" y="4381855"/>
                  <a:ext cx="367408" cy="338554"/>
                </a:xfrm>
                <a:prstGeom prst="rect">
                  <a:avLst/>
                </a:prstGeom>
                <a:noFill/>
              </p:spPr>
              <p:txBody>
                <a:bodyPr wrap="none" rtlCol="0">
                  <a:spAutoFit/>
                </a:bodyPr>
                <a:lstStyle/>
                <a:p>
                  <a:r>
                    <a:rPr lang="en-US" sz="1600" dirty="0"/>
                    <a:t>-2</a:t>
                  </a:r>
                </a:p>
              </p:txBody>
            </p:sp>
            <p:sp>
              <p:nvSpPr>
                <p:cNvPr id="64" name="TextBox 63">
                  <a:extLst>
                    <a:ext uri="{FF2B5EF4-FFF2-40B4-BE49-F238E27FC236}">
                      <a16:creationId xmlns:a16="http://schemas.microsoft.com/office/drawing/2014/main" id="{0B95626F-A948-4E8B-90E6-3EC1A2C5864C}"/>
                    </a:ext>
                  </a:extLst>
                </p:cNvPr>
                <p:cNvSpPr txBox="1"/>
                <p:nvPr/>
              </p:nvSpPr>
              <p:spPr>
                <a:xfrm>
                  <a:off x="4962935" y="4381855"/>
                  <a:ext cx="367408" cy="338554"/>
                </a:xfrm>
                <a:prstGeom prst="rect">
                  <a:avLst/>
                </a:prstGeom>
                <a:noFill/>
              </p:spPr>
              <p:txBody>
                <a:bodyPr wrap="none" rtlCol="0">
                  <a:spAutoFit/>
                </a:bodyPr>
                <a:lstStyle/>
                <a:p>
                  <a:r>
                    <a:rPr lang="en-US" sz="1600" dirty="0"/>
                    <a:t>-1</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6682E15-882E-49A4-8C63-7D02FAED6755}"/>
                        </a:ext>
                      </a:extLst>
                    </p:cNvPr>
                    <p:cNvSpPr txBox="1"/>
                    <p:nvPr/>
                  </p:nvSpPr>
                  <p:spPr>
                    <a:xfrm>
                      <a:off x="9347667" y="3887725"/>
                      <a:ext cx="2885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5" name="TextBox 64">
                      <a:extLst>
                        <a:ext uri="{FF2B5EF4-FFF2-40B4-BE49-F238E27FC236}">
                          <a16:creationId xmlns:a16="http://schemas.microsoft.com/office/drawing/2014/main" id="{46682E15-882E-49A4-8C63-7D02FAED6755}"/>
                        </a:ext>
                      </a:extLst>
                    </p:cNvPr>
                    <p:cNvSpPr txBox="1">
                      <a:spLocks noRot="1" noChangeAspect="1" noMove="1" noResize="1" noEditPoints="1" noAdjustHandles="1" noChangeArrowheads="1" noChangeShapeType="1" noTextEdit="1"/>
                    </p:cNvSpPr>
                    <p:nvPr/>
                  </p:nvSpPr>
                  <p:spPr>
                    <a:xfrm>
                      <a:off x="9347667" y="3887725"/>
                      <a:ext cx="288541" cy="307777"/>
                    </a:xfrm>
                    <a:prstGeom prst="rect">
                      <a:avLst/>
                    </a:prstGeom>
                    <a:blipFill>
                      <a:blip r:embed="rId6"/>
                      <a:stretch>
                        <a:fillRect l="-10417" r="-10417"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495C2A3-6268-469C-A2AB-393D54EF0434}"/>
                        </a:ext>
                      </a:extLst>
                    </p:cNvPr>
                    <p:cNvSpPr txBox="1"/>
                    <p:nvPr/>
                  </p:nvSpPr>
                  <p:spPr>
                    <a:xfrm>
                      <a:off x="2317010" y="3886236"/>
                      <a:ext cx="4809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6" name="TextBox 65">
                      <a:extLst>
                        <a:ext uri="{FF2B5EF4-FFF2-40B4-BE49-F238E27FC236}">
                          <a16:creationId xmlns:a16="http://schemas.microsoft.com/office/drawing/2014/main" id="{7495C2A3-6268-469C-A2AB-393D54EF0434}"/>
                        </a:ext>
                      </a:extLst>
                    </p:cNvPr>
                    <p:cNvSpPr txBox="1">
                      <a:spLocks noRot="1" noChangeAspect="1" noMove="1" noResize="1" noEditPoints="1" noAdjustHandles="1" noChangeArrowheads="1" noChangeShapeType="1" noTextEdit="1"/>
                    </p:cNvSpPr>
                    <p:nvPr/>
                  </p:nvSpPr>
                  <p:spPr>
                    <a:xfrm>
                      <a:off x="2317010" y="3886236"/>
                      <a:ext cx="480901" cy="307777"/>
                    </a:xfrm>
                    <a:prstGeom prst="rect">
                      <a:avLst/>
                    </a:prstGeom>
                    <a:blipFill>
                      <a:blip r:embed="rId7"/>
                      <a:stretch>
                        <a:fillRect l="-1266" r="-6329" b="-4000"/>
                      </a:stretch>
                    </a:blipFill>
                  </p:spPr>
                  <p:txBody>
                    <a:bodyPr/>
                    <a:lstStyle/>
                    <a:p>
                      <a:r>
                        <a:rPr lang="en-US">
                          <a:noFill/>
                        </a:rPr>
                        <a:t> </a:t>
                      </a:r>
                    </a:p>
                  </p:txBody>
                </p:sp>
              </mc:Fallback>
            </mc:AlternateContent>
          </p:grpSp>
        </p:grpSp>
        <p:sp>
          <p:nvSpPr>
            <p:cNvPr id="67" name="Rectangle: Rounded Corners 66">
              <a:extLst>
                <a:ext uri="{FF2B5EF4-FFF2-40B4-BE49-F238E27FC236}">
                  <a16:creationId xmlns:a16="http://schemas.microsoft.com/office/drawing/2014/main" id="{9507E56C-AECD-41AF-AD27-78150DC96C81}"/>
                </a:ext>
              </a:extLst>
            </p:cNvPr>
            <p:cNvSpPr/>
            <p:nvPr/>
          </p:nvSpPr>
          <p:spPr>
            <a:xfrm>
              <a:off x="2834859" y="5179089"/>
              <a:ext cx="3200400" cy="294897"/>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fail</a:t>
              </a:r>
            </a:p>
          </p:txBody>
        </p:sp>
        <p:sp>
          <p:nvSpPr>
            <p:cNvPr id="68" name="Rectangle: Rounded Corners 67">
              <a:extLst>
                <a:ext uri="{FF2B5EF4-FFF2-40B4-BE49-F238E27FC236}">
                  <a16:creationId xmlns:a16="http://schemas.microsoft.com/office/drawing/2014/main" id="{445AB8F3-2A6A-43BF-BBAE-423371FFB2BD}"/>
                </a:ext>
              </a:extLst>
            </p:cNvPr>
            <p:cNvSpPr/>
            <p:nvPr/>
          </p:nvSpPr>
          <p:spPr>
            <a:xfrm>
              <a:off x="6144109" y="5199979"/>
              <a:ext cx="3200400" cy="294897"/>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succeed</a:t>
              </a:r>
            </a:p>
          </p:txBody>
        </p:sp>
      </p:grpSp>
    </p:spTree>
    <p:extLst>
      <p:ext uri="{BB962C8B-B14F-4D97-AF65-F5344CB8AC3E}">
        <p14:creationId xmlns:p14="http://schemas.microsoft.com/office/powerpoint/2010/main" val="297436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FB10-02C6-4B30-8147-68F9A871E744}"/>
              </a:ext>
            </a:extLst>
          </p:cNvPr>
          <p:cNvSpPr>
            <a:spLocks noGrp="1"/>
          </p:cNvSpPr>
          <p:nvPr>
            <p:ph type="title"/>
          </p:nvPr>
        </p:nvSpPr>
        <p:spPr/>
        <p:txBody>
          <a:bodyPr/>
          <a:lstStyle/>
          <a:p>
            <a:r>
              <a:rPr lang="en-US" dirty="0"/>
              <a:t>Taking the log of the odds adds symmetry</a:t>
            </a:r>
          </a:p>
        </p:txBody>
      </p:sp>
      <p:pic>
        <p:nvPicPr>
          <p:cNvPr id="9" name="Content Placeholder 8">
            <a:extLst>
              <a:ext uri="{FF2B5EF4-FFF2-40B4-BE49-F238E27FC236}">
                <a16:creationId xmlns:a16="http://schemas.microsoft.com/office/drawing/2014/main" id="{961DCF65-2382-406A-8EC4-799F558FF85A}"/>
              </a:ext>
            </a:extLst>
          </p:cNvPr>
          <p:cNvPicPr>
            <a:picLocks noGrp="1" noChangeAspect="1"/>
          </p:cNvPicPr>
          <p:nvPr>
            <p:ph sz="half" idx="1"/>
          </p:nvPr>
        </p:nvPicPr>
        <p:blipFill>
          <a:blip r:embed="rId3"/>
          <a:stretch>
            <a:fillRect/>
          </a:stretch>
        </p:blipFill>
        <p:spPr>
          <a:xfrm>
            <a:off x="1466850" y="2462054"/>
            <a:ext cx="3924300" cy="3078480"/>
          </a:xfrm>
        </p:spPr>
      </p:pic>
      <p:pic>
        <p:nvPicPr>
          <p:cNvPr id="11" name="Content Placeholder 10">
            <a:extLst>
              <a:ext uri="{FF2B5EF4-FFF2-40B4-BE49-F238E27FC236}">
                <a16:creationId xmlns:a16="http://schemas.microsoft.com/office/drawing/2014/main" id="{5E2616F3-83CE-4180-8070-0C5961FEAC14}"/>
              </a:ext>
            </a:extLst>
          </p:cNvPr>
          <p:cNvPicPr>
            <a:picLocks noGrp="1" noChangeAspect="1"/>
          </p:cNvPicPr>
          <p:nvPr>
            <p:ph sz="half" idx="2"/>
          </p:nvPr>
        </p:nvPicPr>
        <p:blipFill>
          <a:blip r:embed="rId4"/>
          <a:stretch>
            <a:fillRect/>
          </a:stretch>
        </p:blipFill>
        <p:spPr>
          <a:xfrm>
            <a:off x="6800850" y="2462054"/>
            <a:ext cx="3924300" cy="3078480"/>
          </a:xfrm>
        </p:spPr>
      </p:pic>
      <p:sp>
        <p:nvSpPr>
          <p:cNvPr id="4" name="Footer Placeholder 3">
            <a:extLst>
              <a:ext uri="{FF2B5EF4-FFF2-40B4-BE49-F238E27FC236}">
                <a16:creationId xmlns:a16="http://schemas.microsoft.com/office/drawing/2014/main" id="{97942A80-05AA-4BBB-89CE-E24B9C4FE4D1}"/>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7F4D26E2-303E-492D-A550-1726614D132C}"/>
              </a:ext>
            </a:extLst>
          </p:cNvPr>
          <p:cNvSpPr>
            <a:spLocks noGrp="1"/>
          </p:cNvSpPr>
          <p:nvPr>
            <p:ph type="sldNum" sz="quarter" idx="12"/>
          </p:nvPr>
        </p:nvSpPr>
        <p:spPr/>
        <p:txBody>
          <a:bodyPr/>
          <a:lstStyle/>
          <a:p>
            <a:fld id="{8E06CFEE-053A-4A40-A88B-A288F0289482}" type="slidenum">
              <a:rPr lang="en-US" smtClean="0"/>
              <a:t>23</a:t>
            </a:fld>
            <a:endParaRPr lang="en-US"/>
          </a:p>
        </p:txBody>
      </p:sp>
    </p:spTree>
    <p:extLst>
      <p:ext uri="{BB962C8B-B14F-4D97-AF65-F5344CB8AC3E}">
        <p14:creationId xmlns:p14="http://schemas.microsoft.com/office/powerpoint/2010/main" val="69712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grpSp>
        <p:nvGrpSpPr>
          <p:cNvPr id="702" name="Google Shape;702;p23"/>
          <p:cNvGrpSpPr/>
          <p:nvPr/>
        </p:nvGrpSpPr>
        <p:grpSpPr>
          <a:xfrm>
            <a:off x="5624465" y="1345231"/>
            <a:ext cx="6445615" cy="3367972"/>
            <a:chOff x="5494751" y="1837583"/>
            <a:chExt cx="6510197" cy="4022443"/>
          </a:xfrm>
        </p:grpSpPr>
        <p:pic>
          <p:nvPicPr>
            <p:cNvPr id="703" name="Google Shape;703;p23"/>
            <p:cNvPicPr preferRelativeResize="0"/>
            <p:nvPr/>
          </p:nvPicPr>
          <p:blipFill rotWithShape="1">
            <a:blip r:embed="rId3">
              <a:alphaModFix/>
            </a:blip>
            <a:srcRect/>
            <a:stretch/>
          </p:blipFill>
          <p:spPr>
            <a:xfrm>
              <a:off x="5494751" y="1837583"/>
              <a:ext cx="5063550" cy="4022443"/>
            </a:xfrm>
            <a:prstGeom prst="rect">
              <a:avLst/>
            </a:prstGeom>
            <a:noFill/>
            <a:ln>
              <a:noFill/>
            </a:ln>
          </p:spPr>
        </p:pic>
        <p:cxnSp>
          <p:nvCxnSpPr>
            <p:cNvPr id="704" name="Google Shape;704;p23"/>
            <p:cNvCxnSpPr/>
            <p:nvPr/>
          </p:nvCxnSpPr>
          <p:spPr>
            <a:xfrm rot="10800000">
              <a:off x="10274710" y="2428569"/>
              <a:ext cx="481780" cy="285134"/>
            </a:xfrm>
            <a:prstGeom prst="straightConnector1">
              <a:avLst/>
            </a:prstGeom>
            <a:noFill/>
            <a:ln w="12700" cap="rnd" cmpd="sng">
              <a:solidFill>
                <a:srgbClr val="781B3A"/>
              </a:solidFill>
              <a:prstDash val="solid"/>
              <a:round/>
              <a:headEnd type="none" w="sm" len="sm"/>
              <a:tailEnd type="triangle" w="med" len="med"/>
            </a:ln>
          </p:spPr>
        </p:cxnSp>
        <p:sp>
          <p:nvSpPr>
            <p:cNvPr id="705" name="Google Shape;705;p23"/>
            <p:cNvSpPr txBox="1"/>
            <p:nvPr/>
          </p:nvSpPr>
          <p:spPr>
            <a:xfrm>
              <a:off x="10729767" y="2344371"/>
              <a:ext cx="1275181" cy="62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high probability</a:t>
              </a:r>
              <a:endParaRPr dirty="0">
                <a:latin typeface="Acherus Grotesque" panose="02000505000000020004" pitchFamily="50" charset="0"/>
              </a:endParaRPr>
            </a:p>
          </p:txBody>
        </p:sp>
        <p:cxnSp>
          <p:nvCxnSpPr>
            <p:cNvPr id="706" name="Google Shape;706;p23"/>
            <p:cNvCxnSpPr/>
            <p:nvPr/>
          </p:nvCxnSpPr>
          <p:spPr>
            <a:xfrm rot="10800000">
              <a:off x="9301319" y="3502312"/>
              <a:ext cx="1397886" cy="0"/>
            </a:xfrm>
            <a:prstGeom prst="straightConnector1">
              <a:avLst/>
            </a:prstGeom>
            <a:noFill/>
            <a:ln w="12700" cap="rnd" cmpd="sng">
              <a:solidFill>
                <a:srgbClr val="781B3A"/>
              </a:solidFill>
              <a:prstDash val="solid"/>
              <a:round/>
              <a:headEnd type="none" w="sm" len="sm"/>
              <a:tailEnd type="triangle" w="med" len="med"/>
            </a:ln>
          </p:spPr>
        </p:cxnSp>
        <p:sp>
          <p:nvSpPr>
            <p:cNvPr id="707" name="Google Shape;707;p23"/>
            <p:cNvSpPr txBox="1"/>
            <p:nvPr/>
          </p:nvSpPr>
          <p:spPr>
            <a:xfrm>
              <a:off x="10699205" y="3325584"/>
              <a:ext cx="1052508" cy="62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cherus Grotesque" panose="02000505000000020004" pitchFamily="50" charset="0"/>
                  <a:sym typeface="Arial"/>
                </a:rPr>
                <a:t>50% chance</a:t>
              </a:r>
              <a:endParaRPr>
                <a:latin typeface="Acherus Grotesque" panose="02000505000000020004" pitchFamily="50" charset="0"/>
              </a:endParaRPr>
            </a:p>
          </p:txBody>
        </p:sp>
        <p:cxnSp>
          <p:nvCxnSpPr>
            <p:cNvPr id="708" name="Google Shape;708;p23"/>
            <p:cNvCxnSpPr>
              <a:cxnSpLocks/>
              <a:stCxn id="709" idx="1"/>
            </p:cNvCxnSpPr>
            <p:nvPr/>
          </p:nvCxnSpPr>
          <p:spPr>
            <a:xfrm flipH="1">
              <a:off x="8672204" y="4482204"/>
              <a:ext cx="2056499" cy="31389"/>
            </a:xfrm>
            <a:prstGeom prst="straightConnector1">
              <a:avLst/>
            </a:prstGeom>
            <a:noFill/>
            <a:ln w="12700" cap="rnd" cmpd="sng">
              <a:solidFill>
                <a:srgbClr val="781B3A"/>
              </a:solidFill>
              <a:prstDash val="solid"/>
              <a:round/>
              <a:headEnd type="none" w="sm" len="sm"/>
              <a:tailEnd type="triangle" w="med" len="med"/>
            </a:ln>
          </p:spPr>
        </p:cxnSp>
        <p:sp>
          <p:nvSpPr>
            <p:cNvPr id="709" name="Google Shape;709;p23"/>
            <p:cNvSpPr txBox="1"/>
            <p:nvPr/>
          </p:nvSpPr>
          <p:spPr>
            <a:xfrm>
              <a:off x="10728702" y="4169781"/>
              <a:ext cx="1275181" cy="62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low probability</a:t>
              </a:r>
              <a:endParaRPr dirty="0">
                <a:latin typeface="Acherus Grotesque" panose="02000505000000020004" pitchFamily="50" charset="0"/>
              </a:endParaRPr>
            </a:p>
          </p:txBody>
        </p:sp>
      </p:grpSp>
      <p:sp>
        <p:nvSpPr>
          <p:cNvPr id="710" name="Google Shape;710;p23"/>
          <p:cNvSpPr txBox="1"/>
          <p:nvPr/>
        </p:nvSpPr>
        <p:spPr>
          <a:xfrm>
            <a:off x="674043" y="2022336"/>
            <a:ext cx="421202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Acherus Grotesque" panose="02000505000000020004" pitchFamily="50" charset="0"/>
                <a:sym typeface="Arial"/>
              </a:rPr>
              <a:t>Predicted probabilities will be between 0 and 1</a:t>
            </a:r>
            <a:endParaRPr dirty="0">
              <a:latin typeface="Acherus Grotesque" panose="02000505000000020004" pitchFamily="50" charset="0"/>
            </a:endParaRPr>
          </a:p>
        </p:txBody>
      </p:sp>
      <p:pic>
        <p:nvPicPr>
          <p:cNvPr id="711" name="Google Shape;711;p23"/>
          <p:cNvPicPr preferRelativeResize="0"/>
          <p:nvPr/>
        </p:nvPicPr>
        <p:blipFill rotWithShape="1">
          <a:blip r:embed="rId4">
            <a:alphaModFix/>
          </a:blip>
          <a:srcRect/>
          <a:stretch/>
        </p:blipFill>
        <p:spPr>
          <a:xfrm>
            <a:off x="7467304" y="2670344"/>
            <a:ext cx="1025790" cy="1074037"/>
          </a:xfrm>
          <a:prstGeom prst="rect">
            <a:avLst/>
          </a:prstGeom>
          <a:noFill/>
          <a:ln>
            <a:noFill/>
          </a:ln>
        </p:spPr>
      </p:pic>
      <p:sp>
        <p:nvSpPr>
          <p:cNvPr id="713" name="Google Shape;713;p23"/>
          <p:cNvSpPr/>
          <p:nvPr/>
        </p:nvSpPr>
        <p:spPr>
          <a:xfrm rot="-5400000">
            <a:off x="4753291" y="2544610"/>
            <a:ext cx="1966497" cy="443753"/>
          </a:xfrm>
          <a:prstGeom prst="ellipse">
            <a:avLst/>
          </a:prstGeom>
          <a:no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2" name="Title 1">
            <a:extLst>
              <a:ext uri="{FF2B5EF4-FFF2-40B4-BE49-F238E27FC236}">
                <a16:creationId xmlns:a16="http://schemas.microsoft.com/office/drawing/2014/main" id="{FF9AF1E6-407D-F7C0-4833-A86492BEEBA4}"/>
              </a:ext>
            </a:extLst>
          </p:cNvPr>
          <p:cNvSpPr>
            <a:spLocks noGrp="1"/>
          </p:cNvSpPr>
          <p:nvPr>
            <p:ph type="title"/>
          </p:nvPr>
        </p:nvSpPr>
        <p:spPr/>
        <p:txBody>
          <a:bodyPr>
            <a:normAutofit/>
          </a:bodyPr>
          <a:lstStyle/>
          <a:p>
            <a:r>
              <a:rPr lang="en-US" dirty="0"/>
              <a:t>Logistic regression model</a:t>
            </a:r>
          </a:p>
        </p:txBody>
      </p:sp>
      <p:sp>
        <p:nvSpPr>
          <p:cNvPr id="3" name="Footer Placeholder 2">
            <a:extLst>
              <a:ext uri="{FF2B5EF4-FFF2-40B4-BE49-F238E27FC236}">
                <a16:creationId xmlns:a16="http://schemas.microsoft.com/office/drawing/2014/main" id="{FA07D7D3-46EE-4460-B18B-AF33FAD35E3A}"/>
              </a:ext>
            </a:extLst>
          </p:cNvPr>
          <p:cNvSpPr>
            <a:spLocks noGrp="1"/>
          </p:cNvSpPr>
          <p:nvPr>
            <p:ph type="ftr" sz="quarter" idx="11"/>
          </p:nvPr>
        </p:nvSpPr>
        <p:spPr/>
        <p:txBody>
          <a:bodyPr/>
          <a:lstStyle/>
          <a:p>
            <a:r>
              <a:rPr lang="en-US"/>
              <a:t>Classification</a:t>
            </a:r>
            <a:endParaRPr lang="en-US" dirty="0"/>
          </a:p>
        </p:txBody>
      </p:sp>
      <mc:AlternateContent xmlns:mc="http://schemas.openxmlformats.org/markup-compatibility/2006" xmlns:a14="http://schemas.microsoft.com/office/drawing/2010/main">
        <mc:Choice Requires="a14">
          <p:sp>
            <p:nvSpPr>
              <p:cNvPr id="17" name="Google Shape;691;p22">
                <a:extLst>
                  <a:ext uri="{FF2B5EF4-FFF2-40B4-BE49-F238E27FC236}">
                    <a16:creationId xmlns:a16="http://schemas.microsoft.com/office/drawing/2014/main" id="{C4CFFED0-9154-4C7A-AC44-0832FA2DF24F}"/>
                  </a:ext>
                </a:extLst>
              </p:cNvPr>
              <p:cNvSpPr txBox="1"/>
              <p:nvPr/>
            </p:nvSpPr>
            <p:spPr>
              <a:xfrm>
                <a:off x="1524000" y="4669100"/>
                <a:ext cx="9144000" cy="1605807"/>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400"/>
                  </a:spcBef>
                  <a:spcAft>
                    <a:spcPts val="0"/>
                  </a:spcAft>
                  <a:buClr>
                    <a:schemeClr val="accent1"/>
                  </a:buClr>
                  <a:buSzPts val="2369"/>
                  <a:buFont typeface="Noto Sans Symbols"/>
                  <a:buNone/>
                </a:pPr>
                <a:r>
                  <a:rPr lang="en-US" sz="2400" b="0" i="0" u="none" strike="noStrike" cap="none" dirty="0">
                    <a:solidFill>
                      <a:srgbClr val="3F3F3F"/>
                    </a:solidFill>
                    <a:latin typeface="Acherus Grotesque" panose="02000505000000020004" pitchFamily="50" charset="0"/>
                    <a:sym typeface="Arial"/>
                  </a:rPr>
                  <a:t>The mathematical expression for probability of default given an individual’s balance in the logistic model is:</a:t>
                </a:r>
                <a:endParaRPr lang="en-US" sz="1600" dirty="0">
                  <a:latin typeface="Acherus Grotesque" panose="02000505000000020004" pitchFamily="50" charset="0"/>
                </a:endParaRPr>
              </a:p>
              <a:p>
                <a:pPr>
                  <a:spcBef>
                    <a:spcPts val="1600"/>
                  </a:spcBef>
                  <a:buClr>
                    <a:schemeClr val="accent1"/>
                  </a:buClr>
                  <a:buSzPts val="2369"/>
                </a:pPr>
                <a14:m>
                  <m:oMathPara xmlns:m="http://schemas.openxmlformats.org/officeDocument/2006/math">
                    <m:oMathParaPr>
                      <m:jc m:val="centerGroup"/>
                    </m:oMathParaPr>
                    <m:oMath xmlns:m="http://schemas.openxmlformats.org/officeDocument/2006/math">
                      <m:r>
                        <m:rPr>
                          <m:sty m:val="p"/>
                        </m:rPr>
                        <a:rPr lang="en-US" sz="2400" b="0" i="0" strike="noStrike" cap="none" smtClean="0">
                          <a:solidFill>
                            <a:srgbClr val="3F3F3F"/>
                          </a:solidFill>
                          <a:latin typeface="Cambria Math" panose="02040503050406030204" pitchFamily="18" charset="0"/>
                          <a:sym typeface="Arial"/>
                        </a:rPr>
                        <m:t>Pr</m:t>
                      </m:r>
                      <m:d>
                        <m:dPr>
                          <m:ctrlPr>
                            <a:rPr lang="ar-AE" sz="2400" b="0" i="1" strike="noStrike" cap="none" smtClean="0">
                              <a:solidFill>
                                <a:srgbClr val="3F3F3F"/>
                              </a:solidFill>
                              <a:latin typeface="Cambria Math" panose="02040503050406030204" pitchFamily="18" charset="0"/>
                              <a:sym typeface="Arial"/>
                            </a:rPr>
                          </m:ctrlPr>
                        </m:dPr>
                        <m:e>
                          <m:r>
                            <a:rPr lang="ar-AE" sz="2400" b="0" i="1" strike="noStrike" cap="none" smtClean="0">
                              <a:solidFill>
                                <a:srgbClr val="3F3F3F"/>
                              </a:solidFill>
                              <a:latin typeface="Cambria Math" panose="02040503050406030204" pitchFamily="18" charset="0"/>
                              <a:sym typeface="Arial"/>
                            </a:rPr>
                            <m:t>𝑑𝑒𝑓𝑎𝑢𝑙𝑡</m:t>
                          </m:r>
                          <m:r>
                            <a:rPr lang="ar-AE" sz="2400" b="0" i="1" strike="noStrike" cap="none" smtClean="0">
                              <a:solidFill>
                                <a:srgbClr val="3F3F3F"/>
                              </a:solidFill>
                              <a:latin typeface="Cambria Math" panose="02040503050406030204" pitchFamily="18" charset="0"/>
                              <a:sym typeface="Arial"/>
                            </a:rPr>
                            <m:t>=</m:t>
                          </m:r>
                          <m:r>
                            <a:rPr lang="ar-AE" sz="2400" b="0" i="1" strike="noStrike" cap="none" smtClean="0">
                              <a:solidFill>
                                <a:srgbClr val="3F3F3F"/>
                              </a:solidFill>
                              <a:latin typeface="Cambria Math" panose="02040503050406030204" pitchFamily="18" charset="0"/>
                              <a:sym typeface="Arial"/>
                            </a:rPr>
                            <m:t>𝑌𝑒𝑠</m:t>
                          </m:r>
                        </m:e>
                        <m:e>
                          <m:r>
                            <a:rPr lang="ar-AE" sz="2400" b="0" i="1" strike="noStrike" cap="none" smtClean="0">
                              <a:solidFill>
                                <a:srgbClr val="3F3F3F"/>
                              </a:solidFill>
                              <a:latin typeface="Cambria Math" panose="02040503050406030204" pitchFamily="18" charset="0"/>
                              <a:sym typeface="Arial"/>
                            </a:rPr>
                            <m:t>𝑏𝑎𝑙𝑎𝑛𝑐𝑒</m:t>
                          </m:r>
                        </m:e>
                      </m:d>
                      <m:r>
                        <a:rPr lang="ar-AE" sz="2400" b="0" i="1" strike="noStrike" cap="none" smtClean="0">
                          <a:solidFill>
                            <a:srgbClr val="3F3F3F"/>
                          </a:solidFill>
                          <a:latin typeface="Cambria Math" panose="02040503050406030204" pitchFamily="18" charset="0"/>
                          <a:sym typeface="Arial"/>
                        </a:rPr>
                        <m:t>=</m:t>
                      </m:r>
                      <m:f>
                        <m:fPr>
                          <m:ctrlPr>
                            <a:rPr lang="ar-AE" sz="2400" b="0" i="1" strike="noStrike" cap="none" smtClean="0">
                              <a:solidFill>
                                <a:srgbClr val="3F3F3F"/>
                              </a:solidFill>
                              <a:latin typeface="Cambria Math" panose="02040503050406030204" pitchFamily="18" charset="0"/>
                              <a:sym typeface="Arial"/>
                            </a:rPr>
                          </m:ctrlPr>
                        </m:fPr>
                        <m:num>
                          <m:sSup>
                            <m:sSupPr>
                              <m:ctrlPr>
                                <a:rPr lang="ar-AE" sz="2400" b="0" i="1" strike="noStrike" cap="none" smtClean="0">
                                  <a:solidFill>
                                    <a:srgbClr val="3F3F3F"/>
                                  </a:solidFill>
                                  <a:latin typeface="Cambria Math" panose="02040503050406030204" pitchFamily="18" charset="0"/>
                                  <a:sym typeface="Arial"/>
                                </a:rPr>
                              </m:ctrlPr>
                            </m:sSupPr>
                            <m:e>
                              <m:r>
                                <a:rPr lang="ar-AE" sz="2400" b="0" i="1" strike="noStrike" cap="none" smtClean="0">
                                  <a:solidFill>
                                    <a:srgbClr val="3F3F3F"/>
                                  </a:solidFill>
                                  <a:latin typeface="Cambria Math" panose="02040503050406030204" pitchFamily="18" charset="0"/>
                                  <a:sym typeface="Arial"/>
                                </a:rPr>
                                <m:t>𝑒</m:t>
                              </m:r>
                            </m:e>
                            <m:sup>
                              <m:sSub>
                                <m:sSubPr>
                                  <m:ctrlPr>
                                    <a:rPr lang="ar-AE" sz="2400" i="1">
                                      <a:solidFill>
                                        <a:srgbClr val="3F3F3F"/>
                                      </a:solidFill>
                                      <a:latin typeface="Cambria Math" panose="02040503050406030204" pitchFamily="18" charset="0"/>
                                    </a:rPr>
                                  </m:ctrlPr>
                                </m:sSubPr>
                                <m:e>
                                  <m:r>
                                    <a:rPr lang="ar-AE" sz="2400" i="1">
                                      <a:solidFill>
                                        <a:srgbClr val="3F3F3F"/>
                                      </a:solidFill>
                                      <a:latin typeface="Cambria Math" panose="02040503050406030204" pitchFamily="18" charset="0"/>
                                      <a:ea typeface="Cambria Math" panose="02040503050406030204" pitchFamily="18" charset="0"/>
                                    </a:rPr>
                                    <m:t>𝛽</m:t>
                                  </m:r>
                                </m:e>
                                <m:sub>
                                  <m:r>
                                    <a:rPr lang="ar-AE" sz="2400" i="1">
                                      <a:solidFill>
                                        <a:srgbClr val="3F3F3F"/>
                                      </a:solidFill>
                                      <a:latin typeface="Cambria Math" panose="02040503050406030204" pitchFamily="18" charset="0"/>
                                    </a:rPr>
                                    <m:t>0</m:t>
                                  </m:r>
                                </m:sub>
                              </m:sSub>
                              <m:r>
                                <a:rPr lang="ar-AE" sz="2400" i="1">
                                  <a:solidFill>
                                    <a:srgbClr val="3F3F3F"/>
                                  </a:solidFill>
                                  <a:latin typeface="Cambria Math" panose="02040503050406030204" pitchFamily="18" charset="0"/>
                                </a:rPr>
                                <m:t>+</m:t>
                              </m:r>
                              <m:sSub>
                                <m:sSubPr>
                                  <m:ctrlPr>
                                    <a:rPr lang="ar-AE" sz="2400" i="1">
                                      <a:solidFill>
                                        <a:srgbClr val="3F3F3F"/>
                                      </a:solidFill>
                                      <a:latin typeface="Cambria Math" panose="02040503050406030204" pitchFamily="18" charset="0"/>
                                    </a:rPr>
                                  </m:ctrlPr>
                                </m:sSubPr>
                                <m:e>
                                  <m:r>
                                    <a:rPr lang="ar-AE" sz="2400" i="1">
                                      <a:solidFill>
                                        <a:srgbClr val="3F3F3F"/>
                                      </a:solidFill>
                                      <a:latin typeface="Cambria Math" panose="02040503050406030204" pitchFamily="18" charset="0"/>
                                      <a:ea typeface="Cambria Math" panose="02040503050406030204" pitchFamily="18" charset="0"/>
                                    </a:rPr>
                                    <m:t>𝛽</m:t>
                                  </m:r>
                                </m:e>
                                <m:sub>
                                  <m:r>
                                    <a:rPr lang="ar-AE" sz="2400" i="1">
                                      <a:solidFill>
                                        <a:srgbClr val="3F3F3F"/>
                                      </a:solidFill>
                                      <a:latin typeface="Cambria Math" panose="02040503050406030204" pitchFamily="18" charset="0"/>
                                    </a:rPr>
                                    <m:t>1</m:t>
                                  </m:r>
                                </m:sub>
                              </m:sSub>
                              <m:r>
                                <a:rPr lang="ar-AE" sz="2400" i="1">
                                  <a:solidFill>
                                    <a:srgbClr val="3F3F3F"/>
                                  </a:solidFill>
                                  <a:latin typeface="Cambria Math" panose="02040503050406030204" pitchFamily="18" charset="0"/>
                                  <a:ea typeface="Cambria Math" panose="02040503050406030204" pitchFamily="18" charset="0"/>
                                </a:rPr>
                                <m:t>×</m:t>
                              </m:r>
                              <m:r>
                                <a:rPr lang="ar-AE" sz="2400" i="1">
                                  <a:solidFill>
                                    <a:srgbClr val="3F3F3F"/>
                                  </a:solidFill>
                                  <a:latin typeface="Cambria Math" panose="02040503050406030204" pitchFamily="18" charset="0"/>
                                  <a:ea typeface="Cambria Math" panose="02040503050406030204" pitchFamily="18" charset="0"/>
                                </a:rPr>
                                <m:t>𝑏𝑎𝑙𝑎𝑛𝑐𝑒</m:t>
                              </m:r>
                            </m:sup>
                          </m:sSup>
                        </m:num>
                        <m:den>
                          <m:r>
                            <a:rPr lang="ar-AE" sz="2400" b="0" i="1" strike="noStrike" cap="none" smtClean="0">
                              <a:solidFill>
                                <a:srgbClr val="3F3F3F"/>
                              </a:solidFill>
                              <a:latin typeface="Cambria Math" panose="02040503050406030204" pitchFamily="18" charset="0"/>
                              <a:sym typeface="Arial"/>
                            </a:rPr>
                            <m:t>1</m:t>
                          </m:r>
                          <m:r>
                            <a:rPr lang="ar-AE" sz="2400" b="0" i="1" strike="noStrike" cap="none" smtClean="0">
                              <a:solidFill>
                                <a:srgbClr val="3F3F3F"/>
                              </a:solidFill>
                              <a:latin typeface="Cambria Math" panose="02040503050406030204" pitchFamily="18" charset="0"/>
                              <a:sym typeface="Arial"/>
                            </a:rPr>
                            <m:t>+</m:t>
                          </m:r>
                          <m:sSup>
                            <m:sSupPr>
                              <m:ctrlPr>
                                <a:rPr lang="ar-AE" sz="2400" b="0" i="1" strike="noStrike" cap="none" smtClean="0">
                                  <a:solidFill>
                                    <a:srgbClr val="3F3F3F"/>
                                  </a:solidFill>
                                  <a:latin typeface="Cambria Math" panose="02040503050406030204" pitchFamily="18" charset="0"/>
                                  <a:sym typeface="Arial"/>
                                </a:rPr>
                              </m:ctrlPr>
                            </m:sSupPr>
                            <m:e>
                              <m:r>
                                <a:rPr lang="ar-AE" sz="2400" b="0" i="1" strike="noStrike" cap="none" smtClean="0">
                                  <a:solidFill>
                                    <a:srgbClr val="3F3F3F"/>
                                  </a:solidFill>
                                  <a:latin typeface="Cambria Math" panose="02040503050406030204" pitchFamily="18" charset="0"/>
                                  <a:sym typeface="Arial"/>
                                </a:rPr>
                                <m:t>𝑒</m:t>
                              </m:r>
                            </m:e>
                            <m:sup>
                              <m:sSub>
                                <m:sSubPr>
                                  <m:ctrlPr>
                                    <a:rPr lang="en-US" sz="2400" i="1">
                                      <a:solidFill>
                                        <a:srgbClr val="3F3F3F"/>
                                      </a:solidFill>
                                      <a:latin typeface="Cambria Math" panose="02040503050406030204" pitchFamily="18" charset="0"/>
                                    </a:rPr>
                                  </m:ctrlPr>
                                </m:sSubPr>
                                <m:e>
                                  <m:r>
                                    <a:rPr lang="en-US" sz="2400" i="1">
                                      <a:solidFill>
                                        <a:srgbClr val="3F3F3F"/>
                                      </a:solidFill>
                                      <a:latin typeface="Cambria Math" panose="02040503050406030204" pitchFamily="18" charset="0"/>
                                      <a:ea typeface="Cambria Math" panose="02040503050406030204" pitchFamily="18" charset="0"/>
                                    </a:rPr>
                                    <m:t>𝛽</m:t>
                                  </m:r>
                                </m:e>
                                <m:sub>
                                  <m:r>
                                    <a:rPr lang="en-US" sz="2400" i="1">
                                      <a:solidFill>
                                        <a:srgbClr val="3F3F3F"/>
                                      </a:solidFill>
                                      <a:latin typeface="Cambria Math" panose="02040503050406030204" pitchFamily="18" charset="0"/>
                                    </a:rPr>
                                    <m:t>0</m:t>
                                  </m:r>
                                </m:sub>
                              </m:sSub>
                              <m:r>
                                <a:rPr lang="en-US" sz="2400" i="1">
                                  <a:solidFill>
                                    <a:srgbClr val="3F3F3F"/>
                                  </a:solidFill>
                                  <a:latin typeface="Cambria Math" panose="02040503050406030204" pitchFamily="18" charset="0"/>
                                </a:rPr>
                                <m:t>+</m:t>
                              </m:r>
                              <m:sSub>
                                <m:sSubPr>
                                  <m:ctrlPr>
                                    <a:rPr lang="en-US" sz="2400" i="1">
                                      <a:solidFill>
                                        <a:srgbClr val="3F3F3F"/>
                                      </a:solidFill>
                                      <a:latin typeface="Cambria Math" panose="02040503050406030204" pitchFamily="18" charset="0"/>
                                    </a:rPr>
                                  </m:ctrlPr>
                                </m:sSubPr>
                                <m:e>
                                  <m:r>
                                    <a:rPr lang="en-US" sz="2400" i="1">
                                      <a:solidFill>
                                        <a:srgbClr val="3F3F3F"/>
                                      </a:solidFill>
                                      <a:latin typeface="Cambria Math" panose="02040503050406030204" pitchFamily="18" charset="0"/>
                                      <a:ea typeface="Cambria Math" panose="02040503050406030204" pitchFamily="18" charset="0"/>
                                    </a:rPr>
                                    <m:t>𝛽</m:t>
                                  </m:r>
                                </m:e>
                                <m:sub>
                                  <m:r>
                                    <a:rPr lang="en-US" sz="2400" i="1">
                                      <a:solidFill>
                                        <a:srgbClr val="3F3F3F"/>
                                      </a:solidFill>
                                      <a:latin typeface="Cambria Math" panose="02040503050406030204" pitchFamily="18" charset="0"/>
                                    </a:rPr>
                                    <m:t>1</m:t>
                                  </m:r>
                                </m:sub>
                              </m:sSub>
                              <m:r>
                                <a:rPr lang="en-US" sz="2400" i="1">
                                  <a:solidFill>
                                    <a:srgbClr val="3F3F3F"/>
                                  </a:solidFill>
                                  <a:latin typeface="Cambria Math" panose="02040503050406030204" pitchFamily="18" charset="0"/>
                                  <a:ea typeface="Cambria Math" panose="02040503050406030204" pitchFamily="18" charset="0"/>
                                </a:rPr>
                                <m:t>×</m:t>
                              </m:r>
                              <m:r>
                                <a:rPr lang="en-US" sz="2400" i="1">
                                  <a:solidFill>
                                    <a:srgbClr val="3F3F3F"/>
                                  </a:solidFill>
                                  <a:latin typeface="Cambria Math" panose="02040503050406030204" pitchFamily="18" charset="0"/>
                                  <a:ea typeface="Cambria Math" panose="02040503050406030204" pitchFamily="18" charset="0"/>
                                </a:rPr>
                                <m:t>𝑏𝑎𝑙𝑎𝑛𝑐𝑒</m:t>
                              </m:r>
                            </m:sup>
                          </m:sSup>
                        </m:den>
                      </m:f>
                    </m:oMath>
                  </m:oMathPara>
                </a14:m>
                <a:endParaRPr lang="ar-AE" sz="2400" b="0" i="0" u="sng" strike="noStrike" cap="none" dirty="0">
                  <a:solidFill>
                    <a:srgbClr val="3F3F3F"/>
                  </a:solidFill>
                  <a:latin typeface="Acherus Grotesque" panose="02000505000000020004" pitchFamily="50" charset="0"/>
                  <a:sym typeface="Arial"/>
                </a:endParaRPr>
              </a:p>
              <a:p>
                <a:pPr marL="0" marR="0" lvl="0" indent="0" algn="l" rtl="0">
                  <a:lnSpc>
                    <a:spcPct val="100000"/>
                  </a:lnSpc>
                  <a:spcBef>
                    <a:spcPts val="1600"/>
                  </a:spcBef>
                  <a:spcAft>
                    <a:spcPts val="1200"/>
                  </a:spcAft>
                  <a:buClr>
                    <a:schemeClr val="accent1"/>
                  </a:buClr>
                  <a:buSzPts val="2369"/>
                  <a:buFont typeface="Noto Sans Symbols"/>
                  <a:buNone/>
                </a:pPr>
                <a:endParaRPr lang="ar-AE" sz="2400" b="0" i="0" u="none" strike="noStrike" cap="none" dirty="0">
                  <a:solidFill>
                    <a:srgbClr val="3F3F3F"/>
                  </a:solidFill>
                  <a:latin typeface="Acherus Grotesque" panose="02000505000000020004" pitchFamily="50" charset="0"/>
                  <a:sym typeface="Arial"/>
                </a:endParaRPr>
              </a:p>
            </p:txBody>
          </p:sp>
        </mc:Choice>
        <mc:Fallback xmlns="">
          <p:sp>
            <p:nvSpPr>
              <p:cNvPr id="17" name="Google Shape;691;p22">
                <a:extLst>
                  <a:ext uri="{FF2B5EF4-FFF2-40B4-BE49-F238E27FC236}">
                    <a16:creationId xmlns:a16="http://schemas.microsoft.com/office/drawing/2014/main" id="{C4CFFED0-9154-4C7A-AC44-0832FA2DF24F}"/>
                  </a:ext>
                </a:extLst>
              </p:cNvPr>
              <p:cNvSpPr txBox="1">
                <a:spLocks noRot="1" noChangeAspect="1" noMove="1" noResize="1" noEditPoints="1" noAdjustHandles="1" noChangeArrowheads="1" noChangeShapeType="1" noTextEdit="1"/>
              </p:cNvSpPr>
              <p:nvPr/>
            </p:nvSpPr>
            <p:spPr>
              <a:xfrm>
                <a:off x="1524000" y="4669100"/>
                <a:ext cx="9144000" cy="1605807"/>
              </a:xfrm>
              <a:prstGeom prst="rect">
                <a:avLst/>
              </a:prstGeom>
              <a:blipFill>
                <a:blip r:embed="rId5"/>
                <a:stretch>
                  <a:fillRect l="-999"/>
                </a:stretch>
              </a:blipFill>
              <a:ln w="9525" cap="flat" cmpd="sng">
                <a:solidFill>
                  <a:schemeClr val="dk1"/>
                </a:solidFill>
                <a:prstDash val="dash"/>
                <a:round/>
                <a:headEnd type="none" w="sm" len="sm"/>
                <a:tailEnd type="none" w="sm" len="sm"/>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368B79E-4399-461D-B4A5-E69C2DEA2B12}"/>
              </a:ext>
            </a:extLst>
          </p:cNvPr>
          <p:cNvSpPr>
            <a:spLocks noGrp="1"/>
          </p:cNvSpPr>
          <p:nvPr>
            <p:ph type="sldNum" sz="quarter" idx="12"/>
          </p:nvPr>
        </p:nvSpPr>
        <p:spPr/>
        <p:txBody>
          <a:bodyPr/>
          <a:lstStyle/>
          <a:p>
            <a:fld id="{8E06CFEE-053A-4A40-A88B-A288F0289482}" type="slidenum">
              <a:rPr lang="en-US" smtClean="0"/>
              <a:t>24</a:t>
            </a:fld>
            <a:endParaRPr lang="en-US"/>
          </a:p>
        </p:txBody>
      </p:sp>
    </p:spTree>
    <p:extLst>
      <p:ext uri="{BB962C8B-B14F-4D97-AF65-F5344CB8AC3E}">
        <p14:creationId xmlns:p14="http://schemas.microsoft.com/office/powerpoint/2010/main" val="2520808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B53-5A8D-41CE-8FEB-86D9EC834B34}"/>
              </a:ext>
            </a:extLst>
          </p:cNvPr>
          <p:cNvSpPr>
            <a:spLocks noGrp="1"/>
          </p:cNvSpPr>
          <p:nvPr>
            <p:ph idx="1"/>
          </p:nvPr>
        </p:nvSpPr>
        <p:spPr/>
        <p:txBody>
          <a:bodyPr>
            <a:normAutofit/>
          </a:bodyPr>
          <a:lstStyle/>
          <a:p>
            <a:pPr marL="0" indent="0">
              <a:buNone/>
            </a:pPr>
            <a:r>
              <a:rPr lang="en-US" sz="2000" dirty="0"/>
              <a:t>Maximum likelihood works by finding estimates for the coefficients so that the predicted probability of default for each individual corresponds as closely as possible to the individual’s actual default status. </a:t>
            </a:r>
          </a:p>
          <a:p>
            <a:endParaRPr lang="en-US" sz="2000" dirty="0"/>
          </a:p>
        </p:txBody>
      </p:sp>
      <p:pic>
        <p:nvPicPr>
          <p:cNvPr id="740" name="Google Shape;740;p25"/>
          <p:cNvPicPr preferRelativeResize="0"/>
          <p:nvPr/>
        </p:nvPicPr>
        <p:blipFill rotWithShape="1">
          <a:blip r:embed="rId3">
            <a:alphaModFix/>
          </a:blip>
          <a:srcRect/>
          <a:stretch/>
        </p:blipFill>
        <p:spPr>
          <a:xfrm>
            <a:off x="3411078" y="3076675"/>
            <a:ext cx="4293488" cy="3410712"/>
          </a:xfrm>
          <a:prstGeom prst="rect">
            <a:avLst/>
          </a:prstGeom>
          <a:noFill/>
          <a:ln>
            <a:noFill/>
          </a:ln>
        </p:spPr>
      </p:pic>
      <p:sp>
        <p:nvSpPr>
          <p:cNvPr id="741" name="Google Shape;741;p25"/>
          <p:cNvSpPr/>
          <p:nvPr/>
        </p:nvSpPr>
        <p:spPr>
          <a:xfrm rot="-3546119">
            <a:off x="4990795" y="4319110"/>
            <a:ext cx="2345444" cy="297739"/>
          </a:xfrm>
          <a:custGeom>
            <a:avLst/>
            <a:gdLst/>
            <a:ahLst/>
            <a:cxnLst/>
            <a:rect l="l" t="t" r="r" b="b"/>
            <a:pathLst>
              <a:path w="3431458" h="472959" extrusionOk="0">
                <a:moveTo>
                  <a:pt x="0" y="266954"/>
                </a:moveTo>
                <a:cubicBezTo>
                  <a:pt x="124542" y="387399"/>
                  <a:pt x="249085" y="507844"/>
                  <a:pt x="698091" y="463599"/>
                </a:cubicBezTo>
                <a:cubicBezTo>
                  <a:pt x="1147097" y="419354"/>
                  <a:pt x="2238478" y="26064"/>
                  <a:pt x="2694039" y="1483"/>
                </a:cubicBezTo>
                <a:cubicBezTo>
                  <a:pt x="3149600" y="-23098"/>
                  <a:pt x="3324942" y="265315"/>
                  <a:pt x="3431458" y="316115"/>
                </a:cubicBezTo>
              </a:path>
            </a:pathLst>
          </a:custGeom>
          <a:noFill/>
          <a:ln w="22225" cap="rnd" cmpd="sng">
            <a:solidFill>
              <a:srgbClr val="0F90F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742" name="Google Shape;742;p25"/>
          <p:cNvSpPr/>
          <p:nvPr/>
        </p:nvSpPr>
        <p:spPr>
          <a:xfrm rot="-3546119">
            <a:off x="4729441" y="4223492"/>
            <a:ext cx="2337538" cy="428575"/>
          </a:xfrm>
          <a:custGeom>
            <a:avLst/>
            <a:gdLst/>
            <a:ahLst/>
            <a:cxnLst/>
            <a:rect l="l" t="t" r="r" b="b"/>
            <a:pathLst>
              <a:path w="3431458" h="472959" extrusionOk="0">
                <a:moveTo>
                  <a:pt x="0" y="266954"/>
                </a:moveTo>
                <a:cubicBezTo>
                  <a:pt x="124542" y="387399"/>
                  <a:pt x="249085" y="507844"/>
                  <a:pt x="698091" y="463599"/>
                </a:cubicBezTo>
                <a:cubicBezTo>
                  <a:pt x="1147097" y="419354"/>
                  <a:pt x="2238478" y="26064"/>
                  <a:pt x="2694039" y="1483"/>
                </a:cubicBezTo>
                <a:cubicBezTo>
                  <a:pt x="3149600" y="-23098"/>
                  <a:pt x="3324942" y="265315"/>
                  <a:pt x="3431458" y="316115"/>
                </a:cubicBezTo>
              </a:path>
            </a:pathLst>
          </a:custGeom>
          <a:noFill/>
          <a:ln w="22225" cap="rnd" cmpd="sng">
            <a:solidFill>
              <a:srgbClr val="0F90F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743" name="Google Shape;743;p25"/>
          <p:cNvSpPr/>
          <p:nvPr/>
        </p:nvSpPr>
        <p:spPr>
          <a:xfrm rot="-3546119">
            <a:off x="5153821" y="4343760"/>
            <a:ext cx="2408185" cy="192902"/>
          </a:xfrm>
          <a:custGeom>
            <a:avLst/>
            <a:gdLst/>
            <a:ahLst/>
            <a:cxnLst/>
            <a:rect l="l" t="t" r="r" b="b"/>
            <a:pathLst>
              <a:path w="3431458" h="472959" extrusionOk="0">
                <a:moveTo>
                  <a:pt x="0" y="266954"/>
                </a:moveTo>
                <a:cubicBezTo>
                  <a:pt x="124542" y="387399"/>
                  <a:pt x="249085" y="507844"/>
                  <a:pt x="698091" y="463599"/>
                </a:cubicBezTo>
                <a:cubicBezTo>
                  <a:pt x="1147097" y="419354"/>
                  <a:pt x="2238478" y="26064"/>
                  <a:pt x="2694039" y="1483"/>
                </a:cubicBezTo>
                <a:cubicBezTo>
                  <a:pt x="3149600" y="-23098"/>
                  <a:pt x="3324942" y="265315"/>
                  <a:pt x="3431458" y="316115"/>
                </a:cubicBezTo>
              </a:path>
            </a:pathLst>
          </a:custGeom>
          <a:noFill/>
          <a:ln w="22225" cap="rnd" cmpd="sng">
            <a:solidFill>
              <a:srgbClr val="0F90F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cxnSp>
        <p:nvCxnSpPr>
          <p:cNvPr id="744" name="Google Shape;744;p25"/>
          <p:cNvCxnSpPr>
            <a:cxnSpLocks/>
            <a:stCxn id="745" idx="1"/>
          </p:cNvCxnSpPr>
          <p:nvPr/>
        </p:nvCxnSpPr>
        <p:spPr>
          <a:xfrm flipH="1" flipV="1">
            <a:off x="6475692" y="4782443"/>
            <a:ext cx="2360148" cy="895742"/>
          </a:xfrm>
          <a:prstGeom prst="straightConnector1">
            <a:avLst/>
          </a:prstGeom>
          <a:noFill/>
          <a:ln w="12700" cap="rnd" cmpd="sng">
            <a:solidFill>
              <a:srgbClr val="781B3A"/>
            </a:solidFill>
            <a:prstDash val="solid"/>
            <a:round/>
            <a:headEnd type="none" w="sm" len="sm"/>
            <a:tailEnd type="triangle" w="med" len="med"/>
          </a:ln>
        </p:spPr>
      </p:cxnSp>
      <p:sp>
        <p:nvSpPr>
          <p:cNvPr id="745" name="Google Shape;745;p25"/>
          <p:cNvSpPr txBox="1"/>
          <p:nvPr/>
        </p:nvSpPr>
        <p:spPr>
          <a:xfrm>
            <a:off x="8835840" y="5262707"/>
            <a:ext cx="283336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the curve with the </a:t>
            </a:r>
            <a:r>
              <a:rPr lang="en-US" sz="1600" b="1" i="0" u="none" strike="noStrike" cap="none" dirty="0">
                <a:solidFill>
                  <a:srgbClr val="000000"/>
                </a:solidFill>
                <a:latin typeface="Acherus Grotesque" panose="02000505000000020004" pitchFamily="50" charset="0"/>
                <a:sym typeface="Arial"/>
              </a:rPr>
              <a:t>maximum likelihood </a:t>
            </a:r>
            <a:r>
              <a:rPr lang="en-US" sz="1600" b="0" i="0" u="none" strike="noStrike" cap="none" dirty="0">
                <a:solidFill>
                  <a:srgbClr val="000000"/>
                </a:solidFill>
                <a:latin typeface="Acherus Grotesque" panose="02000505000000020004" pitchFamily="50" charset="0"/>
                <a:sym typeface="Arial"/>
              </a:rPr>
              <a:t>is selected</a:t>
            </a:r>
            <a:endParaRPr sz="1600" dirty="0">
              <a:latin typeface="Acherus Grotesque" panose="02000505000000020004" pitchFamily="50" charset="0"/>
            </a:endParaRPr>
          </a:p>
        </p:txBody>
      </p:sp>
      <p:cxnSp>
        <p:nvCxnSpPr>
          <p:cNvPr id="746" name="Google Shape;746;p25"/>
          <p:cNvCxnSpPr>
            <a:cxnSpLocks/>
            <a:stCxn id="747" idx="1"/>
          </p:cNvCxnSpPr>
          <p:nvPr/>
        </p:nvCxnSpPr>
        <p:spPr>
          <a:xfrm flipH="1">
            <a:off x="6119829" y="3381925"/>
            <a:ext cx="2726218" cy="379739"/>
          </a:xfrm>
          <a:prstGeom prst="straightConnector1">
            <a:avLst/>
          </a:prstGeom>
          <a:noFill/>
          <a:ln w="12700" cap="rnd" cmpd="sng">
            <a:solidFill>
              <a:srgbClr val="781B3A"/>
            </a:solidFill>
            <a:prstDash val="solid"/>
            <a:round/>
            <a:headEnd type="none" w="sm" len="sm"/>
            <a:tailEnd type="triangle" w="med" len="med"/>
          </a:ln>
        </p:spPr>
      </p:cxnSp>
      <p:sp>
        <p:nvSpPr>
          <p:cNvPr id="747" name="Google Shape;747;p25"/>
          <p:cNvSpPr txBox="1"/>
          <p:nvPr/>
        </p:nvSpPr>
        <p:spPr>
          <a:xfrm>
            <a:off x="8846047" y="3089557"/>
            <a:ext cx="306459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the likelihood of the data given this line is calculated…</a:t>
            </a:r>
            <a:endParaRPr sz="1600" dirty="0">
              <a:latin typeface="Acherus Grotesque" panose="02000505000000020004" pitchFamily="50" charset="0"/>
            </a:endParaRPr>
          </a:p>
        </p:txBody>
      </p:sp>
      <p:cxnSp>
        <p:nvCxnSpPr>
          <p:cNvPr id="748" name="Google Shape;748;p25"/>
          <p:cNvCxnSpPr>
            <a:cxnSpLocks/>
            <a:stCxn id="749" idx="1"/>
          </p:cNvCxnSpPr>
          <p:nvPr/>
        </p:nvCxnSpPr>
        <p:spPr>
          <a:xfrm flipH="1">
            <a:off x="6319455" y="4059534"/>
            <a:ext cx="2526592" cy="120216"/>
          </a:xfrm>
          <a:prstGeom prst="straightConnector1">
            <a:avLst/>
          </a:prstGeom>
          <a:noFill/>
          <a:ln w="12700" cap="rnd" cmpd="sng">
            <a:solidFill>
              <a:srgbClr val="781B3A"/>
            </a:solidFill>
            <a:prstDash val="solid"/>
            <a:round/>
            <a:headEnd type="none" w="sm" len="sm"/>
            <a:tailEnd type="triangle" w="med" len="med"/>
          </a:ln>
        </p:spPr>
      </p:cxnSp>
      <p:sp>
        <p:nvSpPr>
          <p:cNvPr id="749" name="Google Shape;749;p25"/>
          <p:cNvSpPr txBox="1"/>
          <p:nvPr/>
        </p:nvSpPr>
        <p:spPr>
          <a:xfrm>
            <a:off x="8846047" y="3767166"/>
            <a:ext cx="305043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…as well as the likelihood of the data given this line…</a:t>
            </a:r>
            <a:endParaRPr sz="1600" dirty="0">
              <a:latin typeface="Acherus Grotesque" panose="02000505000000020004" pitchFamily="50" charset="0"/>
            </a:endParaRPr>
          </a:p>
        </p:txBody>
      </p:sp>
      <p:cxnSp>
        <p:nvCxnSpPr>
          <p:cNvPr id="750" name="Google Shape;750;p25"/>
          <p:cNvCxnSpPr>
            <a:cxnSpLocks/>
            <a:stCxn id="751" idx="1"/>
          </p:cNvCxnSpPr>
          <p:nvPr/>
        </p:nvCxnSpPr>
        <p:spPr>
          <a:xfrm flipH="1" flipV="1">
            <a:off x="6360346" y="4411060"/>
            <a:ext cx="2490020" cy="332280"/>
          </a:xfrm>
          <a:prstGeom prst="straightConnector1">
            <a:avLst/>
          </a:prstGeom>
          <a:noFill/>
          <a:ln w="12700" cap="rnd" cmpd="sng">
            <a:solidFill>
              <a:srgbClr val="781B3A"/>
            </a:solidFill>
            <a:prstDash val="solid"/>
            <a:round/>
            <a:headEnd type="none" w="sm" len="sm"/>
            <a:tailEnd type="triangle" w="med" len="med"/>
          </a:ln>
        </p:spPr>
      </p:cxnSp>
      <p:sp>
        <p:nvSpPr>
          <p:cNvPr id="751" name="Google Shape;751;p25"/>
          <p:cNvSpPr txBox="1"/>
          <p:nvPr/>
        </p:nvSpPr>
        <p:spPr>
          <a:xfrm>
            <a:off x="8850366" y="4450972"/>
            <a:ext cx="283336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…and the likelihood of the data given this line, etc.</a:t>
            </a:r>
            <a:endParaRPr sz="1600" dirty="0">
              <a:latin typeface="Acherus Grotesque" panose="02000505000000020004" pitchFamily="50" charset="0"/>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5F6012-E6B8-67AA-8DCB-0BB6B7462300}"/>
                  </a:ext>
                </a:extLst>
              </p:cNvPr>
              <p:cNvSpPr>
                <a:spLocks noGrp="1"/>
              </p:cNvSpPr>
              <p:nvPr>
                <p:ph type="title"/>
              </p:nvPr>
            </p:nvSpPr>
            <p:spPr/>
            <p:txBody>
              <a:bodyPr>
                <a:normAutofit/>
              </a:bodyPr>
              <a:lstStyle/>
              <a:p>
                <a:r>
                  <a:rPr lang="en-US" dirty="0"/>
                  <a:t>Maximum likelihood is used to estimate the logistic regression model coefficients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𝟎</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ea typeface="Cambria Math" panose="02040503050406030204" pitchFamily="18" charset="0"/>
                          </a:rPr>
                          <m:t>𝟏</m:t>
                        </m:r>
                      </m:sub>
                    </m:sSub>
                  </m:oMath>
                </a14:m>
                <a:r>
                  <a:rPr lang="en-US" dirty="0"/>
                  <a:t>)</a:t>
                </a:r>
              </a:p>
            </p:txBody>
          </p:sp>
        </mc:Choice>
        <mc:Fallback xmlns="">
          <p:sp>
            <p:nvSpPr>
              <p:cNvPr id="2" name="Title 1">
                <a:extLst>
                  <a:ext uri="{FF2B5EF4-FFF2-40B4-BE49-F238E27FC236}">
                    <a16:creationId xmlns:a16="http://schemas.microsoft.com/office/drawing/2014/main" id="{385F6012-E6B8-67AA-8DCB-0BB6B7462300}"/>
                  </a:ext>
                </a:extLst>
              </p:cNvPr>
              <p:cNvSpPr>
                <a:spLocks noGrp="1" noRot="1" noChangeAspect="1" noMove="1" noResize="1" noEditPoints="1" noAdjustHandles="1" noChangeArrowheads="1" noChangeShapeType="1" noTextEdit="1"/>
              </p:cNvSpPr>
              <p:nvPr>
                <p:ph type="title"/>
              </p:nvPr>
            </p:nvSpPr>
            <p:spPr>
              <a:blipFill>
                <a:blip r:embed="rId4"/>
                <a:stretch>
                  <a:fillRect l="-1507" r="-2087" b="-230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759A84CA-C71B-4869-B93E-0D2489784030}"/>
              </a:ext>
            </a:extLst>
          </p:cNvPr>
          <p:cNvSpPr>
            <a:spLocks noGrp="1"/>
          </p:cNvSpPr>
          <p:nvPr>
            <p:ph type="ftr" sz="quarter" idx="11"/>
          </p:nvPr>
        </p:nvSpPr>
        <p:spPr/>
        <p:txBody>
          <a:bodyPr/>
          <a:lstStyle/>
          <a:p>
            <a:r>
              <a:rPr lang="en-US"/>
              <a:t>Classification</a:t>
            </a:r>
            <a:endParaRPr lang="en-US" dirty="0"/>
          </a:p>
        </p:txBody>
      </p:sp>
      <p:sp>
        <p:nvSpPr>
          <p:cNvPr id="14" name="Slide Number Placeholder 13">
            <a:extLst>
              <a:ext uri="{FF2B5EF4-FFF2-40B4-BE49-F238E27FC236}">
                <a16:creationId xmlns:a16="http://schemas.microsoft.com/office/drawing/2014/main" id="{2EB6507D-3ACD-418E-948A-23559B7CE260}"/>
              </a:ext>
            </a:extLst>
          </p:cNvPr>
          <p:cNvSpPr>
            <a:spLocks noGrp="1"/>
          </p:cNvSpPr>
          <p:nvPr>
            <p:ph type="sldNum" sz="quarter" idx="12"/>
          </p:nvPr>
        </p:nvSpPr>
        <p:spPr/>
        <p:txBody>
          <a:bodyPr/>
          <a:lstStyle/>
          <a:p>
            <a:fld id="{8E06CFEE-053A-4A40-A88B-A288F0289482}" type="slidenum">
              <a:rPr lang="en-US" smtClean="0"/>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 grpId="0"/>
      <p:bldP spid="747" grpId="0"/>
      <p:bldP spid="749" grpId="0"/>
      <p:bldP spid="7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26"/>
          <p:cNvSpPr txBox="1"/>
          <p:nvPr/>
        </p:nvSpPr>
        <p:spPr>
          <a:xfrm>
            <a:off x="720501" y="3457355"/>
            <a:ext cx="11332613" cy="1318611"/>
          </a:xfrm>
          <a:prstGeom prst="rect">
            <a:avLst/>
          </a:prstGeom>
          <a:blipFill rotWithShape="1">
            <a:blip r:embed="rId3">
              <a:alphaModFix/>
            </a:blip>
            <a:stretch>
              <a:fillRect l="-559" t="-1119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dirty="0">
                <a:latin typeface="Arial"/>
                <a:ea typeface="Arial"/>
                <a:cs typeface="Arial"/>
                <a:sym typeface="Arial"/>
              </a:rPr>
              <a:t> </a:t>
            </a:r>
            <a:endParaRPr sz="1600" dirty="0"/>
          </a:p>
        </p:txBody>
      </p:sp>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07366702-DE39-8E48-68E7-744FB0F38762}"/>
                  </a:ext>
                </a:extLst>
              </p:cNvPr>
              <p:cNvSpPr>
                <a:spLocks noGrp="1"/>
              </p:cNvSpPr>
              <p:nvPr>
                <p:ph type="title"/>
              </p:nvPr>
            </p:nvSpPr>
            <p:spPr/>
            <p:txBody>
              <a:bodyPr>
                <a:normAutofit/>
              </a:bodyPr>
              <a:lstStyle/>
              <a:p>
                <a:r>
                  <a:rPr lang="en-US" dirty="0"/>
                  <a:t>Maximum likelihood is used to estimate the logistic regression model coefficients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𝟎</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ea typeface="Cambria Math" panose="02040503050406030204" pitchFamily="18" charset="0"/>
                          </a:rPr>
                          <m:t>𝟏</m:t>
                        </m:r>
                      </m:sub>
                    </m:sSub>
                  </m:oMath>
                </a14:m>
                <a:r>
                  <a:rPr lang="en-US" dirty="0"/>
                  <a:t>)</a:t>
                </a:r>
              </a:p>
            </p:txBody>
          </p:sp>
        </mc:Choice>
        <mc:Fallback xmlns="">
          <p:sp>
            <p:nvSpPr>
              <p:cNvPr id="5" name="Title 4">
                <a:extLst>
                  <a:ext uri="{FF2B5EF4-FFF2-40B4-BE49-F238E27FC236}">
                    <a16:creationId xmlns:a16="http://schemas.microsoft.com/office/drawing/2014/main" id="{07366702-DE39-8E48-68E7-744FB0F38762}"/>
                  </a:ext>
                </a:extLst>
              </p:cNvPr>
              <p:cNvSpPr>
                <a:spLocks noGrp="1" noRot="1" noChangeAspect="1" noMove="1" noResize="1" noEditPoints="1" noAdjustHandles="1" noChangeArrowheads="1" noChangeShapeType="1" noTextEdit="1"/>
              </p:cNvSpPr>
              <p:nvPr>
                <p:ph type="title"/>
              </p:nvPr>
            </p:nvSpPr>
            <p:spPr>
              <a:blipFill>
                <a:blip r:embed="rId4"/>
                <a:stretch>
                  <a:fillRect l="-1507" r="-2087" b="-2304"/>
                </a:stretch>
              </a:blipFill>
            </p:spPr>
            <p:txBody>
              <a:bodyPr/>
              <a:lstStyle/>
              <a:p>
                <a:r>
                  <a:rPr lang="en-US">
                    <a:noFill/>
                  </a:rPr>
                  <a:t> </a:t>
                </a:r>
              </a:p>
            </p:txBody>
          </p:sp>
        </mc:Fallback>
      </mc:AlternateContent>
      <p:sp>
        <p:nvSpPr>
          <p:cNvPr id="760" name="Google Shape;760;p26"/>
          <p:cNvSpPr txBox="1"/>
          <p:nvPr/>
        </p:nvSpPr>
        <p:spPr>
          <a:xfrm>
            <a:off x="2826449" y="4988749"/>
            <a:ext cx="6539103" cy="4657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440"/>
              </a:spcBef>
              <a:spcAft>
                <a:spcPts val="1200"/>
              </a:spcAft>
              <a:buClr>
                <a:schemeClr val="accent1"/>
              </a:buClr>
              <a:buSzPts val="2369"/>
              <a:buFont typeface="Noto Sans Symbols"/>
              <a:buNone/>
            </a:pPr>
            <a:r>
              <a:rPr lang="en-US" sz="2200" b="1" i="0" u="none" strike="noStrike" cap="none" dirty="0">
                <a:solidFill>
                  <a:schemeClr val="accent1"/>
                </a:solidFill>
                <a:latin typeface="Acherus Grotesque" panose="02000505000000020004" pitchFamily="50" charset="0"/>
                <a:sym typeface="Arial"/>
              </a:rPr>
              <a:t>Not to worry, we rely on software to do this!</a:t>
            </a:r>
            <a:endParaRPr b="1" dirty="0">
              <a:solidFill>
                <a:schemeClr val="accent1"/>
              </a:solidFill>
              <a:latin typeface="Acherus Grotesque" panose="02000505000000020004" pitchFamily="50" charset="0"/>
            </a:endParaRPr>
          </a:p>
        </p:txBody>
      </p:sp>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2A36BF9D-7FFD-0A9F-E1F9-ACD56313C584}"/>
                  </a:ext>
                </a:extLst>
              </p:cNvPr>
              <p:cNvSpPr>
                <a:spLocks noGrp="1"/>
              </p:cNvSpPr>
              <p:nvPr>
                <p:ph idx="1"/>
              </p:nvPr>
            </p:nvSpPr>
            <p:spPr/>
            <p:txBody>
              <a:bodyPr>
                <a:normAutofit/>
              </a:bodyPr>
              <a:lstStyle/>
              <a:p>
                <a:pPr>
                  <a:spcAft>
                    <a:spcPts val="1200"/>
                  </a:spcAft>
                </a:pPr>
                <a:r>
                  <a:rPr lang="en-US" sz="2200" dirty="0"/>
                  <a:t>Want values for </a:t>
                </a:r>
                <a14:m>
                  <m:oMath xmlns:m="http://schemas.openxmlformats.org/officeDocument/2006/math">
                    <m:sSub>
                      <m:sSubPr>
                        <m:ctrlPr>
                          <a:rPr lang="en-US" sz="2200" i="1" dirty="0" smtClean="0">
                            <a:solidFill>
                              <a:srgbClr val="836967"/>
                            </a:solidFill>
                            <a:latin typeface="Cambria Math" panose="02040503050406030204" pitchFamily="18" charset="0"/>
                          </a:rPr>
                        </m:ctrlPr>
                      </m:sSubPr>
                      <m:e>
                        <m:acc>
                          <m:accPr>
                            <m:chr m:val="̂"/>
                            <m:ctrlPr>
                              <a:rPr lang="en-US" sz="2200" i="1" dirty="0">
                                <a:solidFill>
                                  <a:srgbClr val="836967"/>
                                </a:solidFill>
                                <a:latin typeface="Cambria Math" panose="02040503050406030204" pitchFamily="18" charset="0"/>
                              </a:rPr>
                            </m:ctrlPr>
                          </m:accPr>
                          <m:e>
                            <m:r>
                              <a:rPr lang="en-US" sz="2200" i="1" dirty="0">
                                <a:latin typeface="Cambria Math" panose="02040503050406030204" pitchFamily="18" charset="0"/>
                              </a:rPr>
                              <m:t>𝛽</m:t>
                            </m:r>
                          </m:e>
                        </m:acc>
                      </m:e>
                      <m:sub>
                        <m:r>
                          <a:rPr lang="en-US" sz="2200" i="0" dirty="0">
                            <a:latin typeface="Cambria Math" panose="02040503050406030204" pitchFamily="18" charset="0"/>
                          </a:rPr>
                          <m:t>0</m:t>
                        </m:r>
                      </m:sub>
                    </m:sSub>
                  </m:oMath>
                </a14:m>
                <a:r>
                  <a:rPr lang="en-US" sz="2200" dirty="0"/>
                  <a:t> and </a:t>
                </a:r>
                <a14:m>
                  <m:oMath xmlns:m="http://schemas.openxmlformats.org/officeDocument/2006/math">
                    <m:sSub>
                      <m:sSubPr>
                        <m:ctrlPr>
                          <a:rPr lang="en-US" sz="2200" i="1" dirty="0">
                            <a:solidFill>
                              <a:srgbClr val="836967"/>
                            </a:solidFill>
                            <a:latin typeface="Cambria Math" panose="02040503050406030204" pitchFamily="18" charset="0"/>
                          </a:rPr>
                        </m:ctrlPr>
                      </m:sSubPr>
                      <m:e>
                        <m:acc>
                          <m:accPr>
                            <m:chr m:val="̂"/>
                            <m:ctrlPr>
                              <a:rPr lang="en-US" sz="2200" i="1" dirty="0">
                                <a:solidFill>
                                  <a:srgbClr val="836967"/>
                                </a:solidFill>
                                <a:latin typeface="Cambria Math" panose="02040503050406030204" pitchFamily="18" charset="0"/>
                              </a:rPr>
                            </m:ctrlPr>
                          </m:accPr>
                          <m:e>
                            <m:r>
                              <a:rPr lang="en-US" sz="2200" i="1" dirty="0">
                                <a:latin typeface="Cambria Math" panose="02040503050406030204" pitchFamily="18" charset="0"/>
                              </a:rPr>
                              <m:t>𝛽</m:t>
                            </m:r>
                          </m:e>
                        </m:acc>
                      </m:e>
                      <m:sub>
                        <m:r>
                          <a:rPr lang="en-US" sz="2200" dirty="0">
                            <a:latin typeface="Cambria Math" panose="02040503050406030204" pitchFamily="18" charset="0"/>
                          </a:rPr>
                          <m:t>1</m:t>
                        </m:r>
                      </m:sub>
                    </m:sSub>
                  </m:oMath>
                </a14:m>
                <a:r>
                  <a:rPr lang="en-US" sz="2200" dirty="0"/>
                  <a:t> that get us close to 1 for all individuals who defaulted and close to 0 for all individuals who did not.</a:t>
                </a:r>
              </a:p>
              <a:p>
                <a:pPr>
                  <a:spcAft>
                    <a:spcPts val="1200"/>
                  </a:spcAft>
                </a:pPr>
                <a:r>
                  <a:rPr lang="en-US" sz="2200" dirty="0"/>
                  <a:t>Mathematically, this corresponds to finding values for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𝛽</m:t>
                        </m:r>
                      </m:e>
                      <m:sub>
                        <m:r>
                          <a:rPr lang="en-US" sz="2200" b="0" i="1" smtClean="0">
                            <a:latin typeface="Cambria Math" panose="02040503050406030204" pitchFamily="18" charset="0"/>
                          </a:rPr>
                          <m:t>0</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b="0" i="1" smtClean="0">
                            <a:latin typeface="Cambria Math" panose="02040503050406030204" pitchFamily="18" charset="0"/>
                          </a:rPr>
                          <m:t>1</m:t>
                        </m:r>
                      </m:sub>
                    </m:sSub>
                  </m:oMath>
                </a14:m>
                <a:r>
                  <a:rPr lang="en-US" sz="2200" dirty="0"/>
                  <a:t> that maximize this function: </a:t>
                </a:r>
              </a:p>
            </p:txBody>
          </p:sp>
        </mc:Choice>
        <mc:Fallback xmlns="">
          <p:sp>
            <p:nvSpPr>
              <p:cNvPr id="10" name="Text Placeholder 9">
                <a:extLst>
                  <a:ext uri="{FF2B5EF4-FFF2-40B4-BE49-F238E27FC236}">
                    <a16:creationId xmlns:a16="http://schemas.microsoft.com/office/drawing/2014/main" id="{2A36BF9D-7FFD-0A9F-E1F9-ACD56313C584}"/>
                  </a:ext>
                </a:extLst>
              </p:cNvPr>
              <p:cNvSpPr>
                <a:spLocks noGrp="1" noRot="1" noChangeAspect="1" noMove="1" noResize="1" noEditPoints="1" noAdjustHandles="1" noChangeArrowheads="1" noChangeShapeType="1" noTextEdit="1"/>
              </p:cNvSpPr>
              <p:nvPr>
                <p:ph idx="1"/>
              </p:nvPr>
            </p:nvSpPr>
            <p:spPr>
              <a:blipFill>
                <a:blip r:embed="rId5"/>
                <a:stretch>
                  <a:fillRect l="-638" t="-154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AE6E2429-AAB2-4892-B851-CE3D64F869E8}"/>
              </a:ext>
            </a:extLst>
          </p:cNvPr>
          <p:cNvSpPr>
            <a:spLocks noGrp="1"/>
          </p:cNvSpPr>
          <p:nvPr>
            <p:ph type="ftr" sz="quarter" idx="11"/>
          </p:nvPr>
        </p:nvSpPr>
        <p:spPr/>
        <p:txBody>
          <a:bodyPr/>
          <a:lstStyle/>
          <a:p>
            <a:r>
              <a:rPr lang="en-US"/>
              <a:t>Classification</a:t>
            </a: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B487B8-5400-9A83-E650-EB7F6FB02322}"/>
                  </a:ext>
                </a:extLst>
              </p:cNvPr>
              <p:cNvSpPr txBox="1"/>
              <p:nvPr/>
            </p:nvSpPr>
            <p:spPr>
              <a:xfrm>
                <a:off x="213180" y="3566257"/>
                <a:ext cx="11839934" cy="9374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𝑙</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𝛽</m:t>
                              </m:r>
                            </m:e>
                            <m:sub>
                              <m:r>
                                <a:rPr lang="en-US" sz="2400" i="0">
                                  <a:solidFill>
                                    <a:schemeClr val="tx1"/>
                                  </a:solidFill>
                                  <a:latin typeface="Cambria Math" panose="02040503050406030204" pitchFamily="18" charset="0"/>
                                </a:rPr>
                                <m:t>0</m:t>
                              </m:r>
                            </m:sub>
                          </m:sSub>
                          <m:r>
                            <a:rPr lang="en-US" sz="2400" i="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𝛽</m:t>
                              </m:r>
                            </m:e>
                            <m:sub>
                              <m:r>
                                <a:rPr lang="en-US" sz="2400" i="0">
                                  <a:solidFill>
                                    <a:schemeClr val="tx1"/>
                                  </a:solidFill>
                                  <a:latin typeface="Cambria Math" panose="02040503050406030204" pitchFamily="18" charset="0"/>
                                </a:rPr>
                                <m:t>1</m:t>
                              </m:r>
                            </m:sub>
                          </m:sSub>
                        </m:e>
                      </m:d>
                      <m:r>
                        <a:rPr lang="en-US" sz="2400" i="0">
                          <a:solidFill>
                            <a:schemeClr val="tx1"/>
                          </a:solidFill>
                          <a:latin typeface="Cambria Math" panose="02040503050406030204" pitchFamily="18" charset="0"/>
                        </a:rPr>
                        <m:t>=</m:t>
                      </m:r>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𝑦</m:t>
                          </m:r>
                          <m:r>
                            <a:rPr lang="en-US" sz="2400" i="0">
                              <a:solidFill>
                                <a:schemeClr val="tx1"/>
                              </a:solidFill>
                              <a:latin typeface="Cambria Math" panose="02040503050406030204" pitchFamily="18" charset="0"/>
                            </a:rPr>
                            <m:t>=1</m:t>
                          </m:r>
                        </m:sub>
                        <m:sup/>
                        <m:e>
                          <m:r>
                            <a:rPr lang="en-US" sz="2400" b="0" i="1" smtClean="0">
                              <a:solidFill>
                                <a:schemeClr val="tx1"/>
                              </a:solidFill>
                              <a:latin typeface="Cambria Math" panose="02040503050406030204" pitchFamily="18" charset="0"/>
                            </a:rPr>
                            <m:t>𝑃𝑟</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𝑑𝑒𝑓𝑎𝑢𝑙𝑡</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𝑌𝑒𝑠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𝑏𝑎𝑙𝑎𝑛𝑐𝑒</m:t>
                              </m:r>
                            </m:e>
                          </m:d>
                        </m:e>
                      </m:nary>
                      <m:r>
                        <a:rPr lang="en-US" sz="2400" i="0">
                          <a:solidFill>
                            <a:schemeClr val="tx1"/>
                          </a:solidFill>
                          <a:latin typeface="Cambria Math" panose="02040503050406030204" pitchFamily="18" charset="0"/>
                        </a:rPr>
                        <m:t>⋅</m:t>
                      </m:r>
                      <m:nary>
                        <m:naryPr>
                          <m:chr m:val="∏"/>
                          <m:limLoc m:val="undOvr"/>
                          <m:grow m:val="on"/>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𝑦</m:t>
                          </m:r>
                          <m:r>
                            <a:rPr lang="en-US" sz="2400" i="0">
                              <a:solidFill>
                                <a:schemeClr val="tx1"/>
                              </a:solidFill>
                              <a:latin typeface="Cambria Math" panose="02040503050406030204" pitchFamily="18" charset="0"/>
                            </a:rPr>
                            <m:t>=0</m:t>
                          </m:r>
                        </m:sub>
                        <m:sup/>
                        <m:e>
                          <m:r>
                            <a:rPr lang="en-US" sz="2400" b="0" i="1" smtClean="0">
                              <a:solidFill>
                                <a:schemeClr val="tx1"/>
                              </a:solidFill>
                              <a:latin typeface="Cambria Math" panose="02040503050406030204" pitchFamily="18" charset="0"/>
                            </a:rPr>
                            <m:t>(1−</m:t>
                          </m:r>
                          <m:r>
                            <a:rPr lang="en-US" sz="2400" i="1">
                              <a:solidFill>
                                <a:schemeClr val="tx1"/>
                              </a:solidFill>
                              <a:latin typeface="Cambria Math" panose="02040503050406030204" pitchFamily="18" charset="0"/>
                            </a:rPr>
                            <m:t>𝑃𝑟</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𝑑𝑒𝑓𝑎𝑢𝑙𝑡</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𝑌𝑒𝑠</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𝑏𝑎𝑙𝑎𝑛𝑐𝑒</m:t>
                              </m:r>
                            </m:e>
                          </m:d>
                          <m:r>
                            <a:rPr lang="en-US" sz="2400" b="0" i="1" smtClean="0">
                              <a:solidFill>
                                <a:schemeClr val="tx1"/>
                              </a:solidFill>
                              <a:latin typeface="Cambria Math" panose="02040503050406030204" pitchFamily="18" charset="0"/>
                            </a:rPr>
                            <m:t>)</m:t>
                          </m:r>
                        </m:e>
                      </m:nary>
                    </m:oMath>
                  </m:oMathPara>
                </a14:m>
                <a:endParaRPr lang="en-US" sz="2400" dirty="0">
                  <a:solidFill>
                    <a:schemeClr val="tx1"/>
                  </a:solidFill>
                </a:endParaRPr>
              </a:p>
            </p:txBody>
          </p:sp>
        </mc:Choice>
        <mc:Fallback xmlns="">
          <p:sp>
            <p:nvSpPr>
              <p:cNvPr id="11" name="TextBox 10">
                <a:extLst>
                  <a:ext uri="{FF2B5EF4-FFF2-40B4-BE49-F238E27FC236}">
                    <a16:creationId xmlns:a16="http://schemas.microsoft.com/office/drawing/2014/main" id="{B4B487B8-5400-9A83-E650-EB7F6FB02322}"/>
                  </a:ext>
                </a:extLst>
              </p:cNvPr>
              <p:cNvSpPr txBox="1">
                <a:spLocks noRot="1" noChangeAspect="1" noMove="1" noResize="1" noEditPoints="1" noAdjustHandles="1" noChangeArrowheads="1" noChangeShapeType="1" noTextEdit="1"/>
              </p:cNvSpPr>
              <p:nvPr/>
            </p:nvSpPr>
            <p:spPr>
              <a:xfrm>
                <a:off x="213180" y="3566257"/>
                <a:ext cx="11839934" cy="937436"/>
              </a:xfrm>
              <a:prstGeom prst="rect">
                <a:avLst/>
              </a:prstGeom>
              <a:blipFill>
                <a:blip r:embed="rId6"/>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132FB5D-2CED-4E52-873E-11CD32A1D78C}"/>
              </a:ext>
            </a:extLst>
          </p:cNvPr>
          <p:cNvSpPr>
            <a:spLocks noGrp="1"/>
          </p:cNvSpPr>
          <p:nvPr>
            <p:ph type="sldNum" sz="quarter" idx="12"/>
          </p:nvPr>
        </p:nvSpPr>
        <p:spPr/>
        <p:txBody>
          <a:bodyPr/>
          <a:lstStyle/>
          <a:p>
            <a:fld id="{8E06CFEE-053A-4A40-A88B-A288F0289482}"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FABFF-DC6D-4E3D-BEF9-1FC9308B83C6}"/>
              </a:ext>
            </a:extLst>
          </p:cNvPr>
          <p:cNvSpPr>
            <a:spLocks noGrp="1"/>
          </p:cNvSpPr>
          <p:nvPr>
            <p:ph type="title"/>
          </p:nvPr>
        </p:nvSpPr>
        <p:spPr/>
        <p:txBody>
          <a:bodyPr/>
          <a:lstStyle/>
          <a:p>
            <a:r>
              <a:rPr lang="en-US" dirty="0"/>
              <a:t>Alternative logistic model representation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ED71F40-4DA4-45EE-9F90-8B9884157480}"/>
                  </a:ext>
                </a:extLst>
              </p:cNvPr>
              <p:cNvSpPr>
                <a:spLocks noGrp="1"/>
              </p:cNvSpPr>
              <p:nvPr>
                <p:ph idx="1"/>
              </p:nvPr>
            </p:nvSpPr>
            <p:spPr>
              <a:xfrm>
                <a:off x="838200" y="1825625"/>
                <a:ext cx="11024616" cy="4351338"/>
              </a:xfrm>
            </p:spPr>
            <p:txBody>
              <a:bodyPr>
                <a:normAutofit/>
              </a:bodyPr>
              <a:lstStyle/>
              <a:p>
                <a:r>
                  <a:rPr lang="en-US" b="0" i="0" strike="noStrike" cap="none" dirty="0">
                    <a:solidFill>
                      <a:srgbClr val="3F3F3F"/>
                    </a:solidFill>
                    <a:sym typeface="Arial"/>
                  </a:rPr>
                  <a:t>The mathematical expression for probability of default given an individual’s balance in the logistic model is:</a:t>
                </a:r>
                <a:endParaRPr lang="en-US" b="0" i="0" strike="noStrike" cap="none" dirty="0">
                  <a:solidFill>
                    <a:srgbClr val="3F3F3F"/>
                  </a:solidFill>
                  <a:latin typeface="Cambria Math" panose="02040503050406030204" pitchFamily="18" charset="0"/>
                  <a:sym typeface="Arial"/>
                </a:endParaRPr>
              </a:p>
              <a:p>
                <a:pPr marL="0" indent="0">
                  <a:buNone/>
                </a:pPr>
                <a14:m>
                  <m:oMathPara xmlns:m="http://schemas.openxmlformats.org/officeDocument/2006/math">
                    <m:oMathParaPr>
                      <m:jc m:val="centerGroup"/>
                    </m:oMathParaPr>
                    <m:oMath xmlns:m="http://schemas.openxmlformats.org/officeDocument/2006/math">
                      <m:r>
                        <m:rPr>
                          <m:sty m:val="p"/>
                        </m:rPr>
                        <a:rPr lang="en-US" b="0" i="0" strike="noStrike" cap="none" smtClean="0">
                          <a:solidFill>
                            <a:srgbClr val="3F3F3F"/>
                          </a:solidFill>
                          <a:latin typeface="Cambria Math" panose="02040503050406030204" pitchFamily="18" charset="0"/>
                          <a:sym typeface="Arial"/>
                        </a:rPr>
                        <m:t>Pr</m:t>
                      </m:r>
                      <m:d>
                        <m:dPr>
                          <m:ctrlPr>
                            <a:rPr lang="ar-AE" b="0" i="1" strike="noStrike" cap="none" smtClean="0">
                              <a:solidFill>
                                <a:srgbClr val="3F3F3F"/>
                              </a:solidFill>
                              <a:latin typeface="Cambria Math" panose="02040503050406030204" pitchFamily="18" charset="0"/>
                              <a:sym typeface="Arial"/>
                            </a:rPr>
                          </m:ctrlPr>
                        </m:dPr>
                        <m:e>
                          <m:r>
                            <a:rPr lang="ar-AE" b="0" i="1" strike="noStrike" cap="none" smtClean="0">
                              <a:solidFill>
                                <a:srgbClr val="3F3F3F"/>
                              </a:solidFill>
                              <a:latin typeface="Cambria Math" panose="02040503050406030204" pitchFamily="18" charset="0"/>
                              <a:sym typeface="Arial"/>
                            </a:rPr>
                            <m:t>𝑑𝑒𝑓𝑎𝑢𝑙𝑡</m:t>
                          </m:r>
                          <m:r>
                            <a:rPr lang="ar-AE" b="0" i="1" strike="noStrike" cap="none" smtClean="0">
                              <a:solidFill>
                                <a:srgbClr val="3F3F3F"/>
                              </a:solidFill>
                              <a:latin typeface="Cambria Math" panose="02040503050406030204" pitchFamily="18" charset="0"/>
                              <a:sym typeface="Arial"/>
                            </a:rPr>
                            <m:t>=</m:t>
                          </m:r>
                          <m:r>
                            <a:rPr lang="ar-AE" b="0" i="1" strike="noStrike" cap="none" smtClean="0">
                              <a:solidFill>
                                <a:srgbClr val="3F3F3F"/>
                              </a:solidFill>
                              <a:latin typeface="Cambria Math" panose="02040503050406030204" pitchFamily="18" charset="0"/>
                              <a:sym typeface="Arial"/>
                            </a:rPr>
                            <m:t>𝑌𝑒𝑠</m:t>
                          </m:r>
                        </m:e>
                        <m:e>
                          <m:r>
                            <a:rPr lang="ar-AE" b="0" i="1" strike="noStrike" cap="none" smtClean="0">
                              <a:solidFill>
                                <a:srgbClr val="3F3F3F"/>
                              </a:solidFill>
                              <a:latin typeface="Cambria Math" panose="02040503050406030204" pitchFamily="18" charset="0"/>
                              <a:sym typeface="Arial"/>
                            </a:rPr>
                            <m:t>𝑏𝑎𝑙𝑎𝑛𝑐𝑒</m:t>
                          </m:r>
                        </m:e>
                      </m:d>
                      <m:r>
                        <a:rPr lang="ar-AE" b="0" i="1" strike="noStrike" cap="none" smtClean="0">
                          <a:solidFill>
                            <a:srgbClr val="3F3F3F"/>
                          </a:solidFill>
                          <a:latin typeface="Cambria Math" panose="02040503050406030204" pitchFamily="18" charset="0"/>
                          <a:sym typeface="Arial"/>
                        </a:rPr>
                        <m:t>=</m:t>
                      </m:r>
                      <m:f>
                        <m:fPr>
                          <m:ctrlPr>
                            <a:rPr lang="ar-AE" b="0" i="1" strike="noStrike" cap="none" smtClean="0">
                              <a:solidFill>
                                <a:srgbClr val="3F3F3F"/>
                              </a:solidFill>
                              <a:latin typeface="Cambria Math" panose="02040503050406030204" pitchFamily="18" charset="0"/>
                              <a:sym typeface="Arial"/>
                            </a:rPr>
                          </m:ctrlPr>
                        </m:fPr>
                        <m:num>
                          <m:sSup>
                            <m:sSupPr>
                              <m:ctrlPr>
                                <a:rPr lang="ar-AE" b="0" i="1" strike="noStrike" cap="none" smtClean="0">
                                  <a:solidFill>
                                    <a:srgbClr val="3F3F3F"/>
                                  </a:solidFill>
                                  <a:latin typeface="Cambria Math" panose="02040503050406030204" pitchFamily="18" charset="0"/>
                                  <a:sym typeface="Arial"/>
                                </a:rPr>
                              </m:ctrlPr>
                            </m:sSupPr>
                            <m:e>
                              <m:r>
                                <a:rPr lang="ar-AE" b="0" i="1" strike="noStrike" cap="none" smtClean="0">
                                  <a:solidFill>
                                    <a:srgbClr val="3F3F3F"/>
                                  </a:solidFill>
                                  <a:latin typeface="Cambria Math" panose="02040503050406030204" pitchFamily="18" charset="0"/>
                                  <a:sym typeface="Arial"/>
                                </a:rPr>
                                <m:t>𝑒</m:t>
                              </m:r>
                            </m:e>
                            <m:sup>
                              <m:sSub>
                                <m:sSubPr>
                                  <m:ctrlPr>
                                    <a:rPr lang="ar-AE" i="1">
                                      <a:solidFill>
                                        <a:srgbClr val="3F3F3F"/>
                                      </a:solidFill>
                                      <a:latin typeface="Cambria Math" panose="02040503050406030204" pitchFamily="18" charset="0"/>
                                    </a:rPr>
                                  </m:ctrlPr>
                                </m:sSubPr>
                                <m:e>
                                  <m:r>
                                    <a:rPr lang="ar-AE" i="1">
                                      <a:solidFill>
                                        <a:srgbClr val="3F3F3F"/>
                                      </a:solidFill>
                                      <a:latin typeface="Cambria Math" panose="02040503050406030204" pitchFamily="18" charset="0"/>
                                      <a:ea typeface="Cambria Math" panose="02040503050406030204" pitchFamily="18" charset="0"/>
                                    </a:rPr>
                                    <m:t>𝛽</m:t>
                                  </m:r>
                                </m:e>
                                <m:sub>
                                  <m:r>
                                    <a:rPr lang="ar-AE" i="1">
                                      <a:solidFill>
                                        <a:srgbClr val="3F3F3F"/>
                                      </a:solidFill>
                                      <a:latin typeface="Cambria Math" panose="02040503050406030204" pitchFamily="18" charset="0"/>
                                    </a:rPr>
                                    <m:t>0</m:t>
                                  </m:r>
                                </m:sub>
                              </m:sSub>
                              <m:r>
                                <a:rPr lang="ar-AE" i="1">
                                  <a:solidFill>
                                    <a:srgbClr val="3F3F3F"/>
                                  </a:solidFill>
                                  <a:latin typeface="Cambria Math" panose="02040503050406030204" pitchFamily="18" charset="0"/>
                                </a:rPr>
                                <m:t>+</m:t>
                              </m:r>
                              <m:sSub>
                                <m:sSubPr>
                                  <m:ctrlPr>
                                    <a:rPr lang="ar-AE" i="1">
                                      <a:solidFill>
                                        <a:srgbClr val="3F3F3F"/>
                                      </a:solidFill>
                                      <a:latin typeface="Cambria Math" panose="02040503050406030204" pitchFamily="18" charset="0"/>
                                    </a:rPr>
                                  </m:ctrlPr>
                                </m:sSubPr>
                                <m:e>
                                  <m:r>
                                    <a:rPr lang="ar-AE" i="1">
                                      <a:solidFill>
                                        <a:srgbClr val="3F3F3F"/>
                                      </a:solidFill>
                                      <a:latin typeface="Cambria Math" panose="02040503050406030204" pitchFamily="18" charset="0"/>
                                      <a:ea typeface="Cambria Math" panose="02040503050406030204" pitchFamily="18" charset="0"/>
                                    </a:rPr>
                                    <m:t>𝛽</m:t>
                                  </m:r>
                                </m:e>
                                <m:sub>
                                  <m:r>
                                    <a:rPr lang="ar-AE" i="1">
                                      <a:solidFill>
                                        <a:srgbClr val="3F3F3F"/>
                                      </a:solidFill>
                                      <a:latin typeface="Cambria Math" panose="02040503050406030204" pitchFamily="18" charset="0"/>
                                    </a:rPr>
                                    <m:t>1</m:t>
                                  </m:r>
                                </m:sub>
                              </m:sSub>
                              <m:r>
                                <a:rPr lang="ar-AE" i="1">
                                  <a:solidFill>
                                    <a:srgbClr val="3F3F3F"/>
                                  </a:solidFill>
                                  <a:latin typeface="Cambria Math" panose="02040503050406030204" pitchFamily="18" charset="0"/>
                                  <a:ea typeface="Cambria Math" panose="02040503050406030204" pitchFamily="18" charset="0"/>
                                </a:rPr>
                                <m:t>×</m:t>
                              </m:r>
                              <m:r>
                                <a:rPr lang="ar-AE" i="1">
                                  <a:solidFill>
                                    <a:srgbClr val="3F3F3F"/>
                                  </a:solidFill>
                                  <a:latin typeface="Cambria Math" panose="02040503050406030204" pitchFamily="18" charset="0"/>
                                  <a:ea typeface="Cambria Math" panose="02040503050406030204" pitchFamily="18" charset="0"/>
                                </a:rPr>
                                <m:t>𝑏𝑎𝑙𝑎𝑛𝑐𝑒</m:t>
                              </m:r>
                            </m:sup>
                          </m:sSup>
                        </m:num>
                        <m:den>
                          <m:r>
                            <a:rPr lang="ar-AE" b="0" i="1" strike="noStrike" cap="none" smtClean="0">
                              <a:solidFill>
                                <a:srgbClr val="3F3F3F"/>
                              </a:solidFill>
                              <a:latin typeface="Cambria Math" panose="02040503050406030204" pitchFamily="18" charset="0"/>
                              <a:sym typeface="Arial"/>
                            </a:rPr>
                            <m:t>1</m:t>
                          </m:r>
                          <m:r>
                            <a:rPr lang="ar-AE" b="0" i="1" strike="noStrike" cap="none" smtClean="0">
                              <a:solidFill>
                                <a:srgbClr val="3F3F3F"/>
                              </a:solidFill>
                              <a:latin typeface="Cambria Math" panose="02040503050406030204" pitchFamily="18" charset="0"/>
                              <a:sym typeface="Arial"/>
                            </a:rPr>
                            <m:t>+</m:t>
                          </m:r>
                          <m:sSup>
                            <m:sSupPr>
                              <m:ctrlPr>
                                <a:rPr lang="ar-AE" b="0" i="1" strike="noStrike" cap="none" smtClean="0">
                                  <a:solidFill>
                                    <a:srgbClr val="3F3F3F"/>
                                  </a:solidFill>
                                  <a:latin typeface="Cambria Math" panose="02040503050406030204" pitchFamily="18" charset="0"/>
                                  <a:sym typeface="Arial"/>
                                </a:rPr>
                              </m:ctrlPr>
                            </m:sSupPr>
                            <m:e>
                              <m:r>
                                <a:rPr lang="ar-AE" b="0" i="1" strike="noStrike" cap="none" smtClean="0">
                                  <a:solidFill>
                                    <a:srgbClr val="3F3F3F"/>
                                  </a:solidFill>
                                  <a:latin typeface="Cambria Math" panose="02040503050406030204" pitchFamily="18" charset="0"/>
                                  <a:sym typeface="Arial"/>
                                </a:rPr>
                                <m:t>𝑒</m:t>
                              </m:r>
                            </m:e>
                            <m:sup>
                              <m:sSub>
                                <m:sSubPr>
                                  <m:ctrlPr>
                                    <a:rPr lang="en-US" i="1">
                                      <a:solidFill>
                                        <a:srgbClr val="3F3F3F"/>
                                      </a:solidFill>
                                      <a:latin typeface="Cambria Math" panose="02040503050406030204" pitchFamily="18" charset="0"/>
                                    </a:rPr>
                                  </m:ctrlPr>
                                </m:sSubPr>
                                <m:e>
                                  <m:r>
                                    <a:rPr lang="en-US" i="1">
                                      <a:solidFill>
                                        <a:srgbClr val="3F3F3F"/>
                                      </a:solidFill>
                                      <a:latin typeface="Cambria Math" panose="02040503050406030204" pitchFamily="18" charset="0"/>
                                      <a:ea typeface="Cambria Math" panose="02040503050406030204" pitchFamily="18" charset="0"/>
                                    </a:rPr>
                                    <m:t>𝛽</m:t>
                                  </m:r>
                                </m:e>
                                <m:sub>
                                  <m:r>
                                    <a:rPr lang="en-US" i="1">
                                      <a:solidFill>
                                        <a:srgbClr val="3F3F3F"/>
                                      </a:solidFill>
                                      <a:latin typeface="Cambria Math" panose="02040503050406030204" pitchFamily="18" charset="0"/>
                                    </a:rPr>
                                    <m:t>0</m:t>
                                  </m:r>
                                </m:sub>
                              </m:sSub>
                              <m:r>
                                <a:rPr lang="en-US" i="1">
                                  <a:solidFill>
                                    <a:srgbClr val="3F3F3F"/>
                                  </a:solidFill>
                                  <a:latin typeface="Cambria Math" panose="02040503050406030204" pitchFamily="18" charset="0"/>
                                </a:rPr>
                                <m:t>+</m:t>
                              </m:r>
                              <m:sSub>
                                <m:sSubPr>
                                  <m:ctrlPr>
                                    <a:rPr lang="en-US" i="1">
                                      <a:solidFill>
                                        <a:srgbClr val="3F3F3F"/>
                                      </a:solidFill>
                                      <a:latin typeface="Cambria Math" panose="02040503050406030204" pitchFamily="18" charset="0"/>
                                    </a:rPr>
                                  </m:ctrlPr>
                                </m:sSubPr>
                                <m:e>
                                  <m:r>
                                    <a:rPr lang="en-US" i="1">
                                      <a:solidFill>
                                        <a:srgbClr val="3F3F3F"/>
                                      </a:solidFill>
                                      <a:latin typeface="Cambria Math" panose="02040503050406030204" pitchFamily="18" charset="0"/>
                                      <a:ea typeface="Cambria Math" panose="02040503050406030204" pitchFamily="18" charset="0"/>
                                    </a:rPr>
                                    <m:t>𝛽</m:t>
                                  </m:r>
                                </m:e>
                                <m:sub>
                                  <m:r>
                                    <a:rPr lang="en-US" i="1">
                                      <a:solidFill>
                                        <a:srgbClr val="3F3F3F"/>
                                      </a:solidFill>
                                      <a:latin typeface="Cambria Math" panose="02040503050406030204" pitchFamily="18" charset="0"/>
                                    </a:rPr>
                                    <m:t>1</m:t>
                                  </m:r>
                                </m:sub>
                              </m:sSub>
                              <m:r>
                                <a:rPr lang="en-US" i="1">
                                  <a:solidFill>
                                    <a:srgbClr val="3F3F3F"/>
                                  </a:solidFill>
                                  <a:latin typeface="Cambria Math" panose="02040503050406030204" pitchFamily="18" charset="0"/>
                                  <a:ea typeface="Cambria Math" panose="02040503050406030204" pitchFamily="18" charset="0"/>
                                </a:rPr>
                                <m:t>×</m:t>
                              </m:r>
                              <m:r>
                                <a:rPr lang="en-US" i="1">
                                  <a:solidFill>
                                    <a:srgbClr val="3F3F3F"/>
                                  </a:solidFill>
                                  <a:latin typeface="Cambria Math" panose="02040503050406030204" pitchFamily="18" charset="0"/>
                                  <a:ea typeface="Cambria Math" panose="02040503050406030204" pitchFamily="18" charset="0"/>
                                </a:rPr>
                                <m:t>𝑏𝑎𝑙𝑎𝑛𝑐𝑒</m:t>
                              </m:r>
                            </m:sup>
                          </m:sSup>
                        </m:den>
                      </m:f>
                    </m:oMath>
                  </m:oMathPara>
                </a14:m>
                <a:endParaRPr lang="en-US" dirty="0"/>
              </a:p>
              <a:p>
                <a:r>
                  <a:rPr lang="en-US" b="0" dirty="0"/>
                  <a:t>Recall the odds and log odds</a:t>
                </a:r>
              </a:p>
              <a:p>
                <a:pPr lvl="1"/>
                <a14:m>
                  <m:oMath xmlns:m="http://schemas.openxmlformats.org/officeDocument/2006/math">
                    <m:r>
                      <a:rPr lang="en-US" b="0" i="1" smtClean="0">
                        <a:solidFill>
                          <a:srgbClr val="3F3F3F"/>
                        </a:solidFill>
                        <a:latin typeface="Cambria Math" panose="02040503050406030204" pitchFamily="18" charset="0"/>
                        <a:sym typeface="Arial"/>
                      </a:rPr>
                      <m:t>𝑜𝑑𝑑𝑠</m:t>
                    </m:r>
                    <m:r>
                      <a:rPr lang="en-US" b="0" i="1" smtClean="0">
                        <a:solidFill>
                          <a:srgbClr val="3F3F3F"/>
                        </a:solidFill>
                        <a:latin typeface="Cambria Math" panose="02040503050406030204" pitchFamily="18" charset="0"/>
                        <a:sym typeface="Arial"/>
                      </a:rPr>
                      <m:t>=</m:t>
                    </m:r>
                    <m:f>
                      <m:fPr>
                        <m:ctrlPr>
                          <a:rPr lang="en-US" b="0" i="1" smtClean="0">
                            <a:solidFill>
                              <a:srgbClr val="3F3F3F"/>
                            </a:solidFill>
                            <a:latin typeface="Cambria Math" panose="02040503050406030204" pitchFamily="18" charset="0"/>
                            <a:sym typeface="Arial"/>
                          </a:rPr>
                        </m:ctrlPr>
                      </m:fPr>
                      <m:num>
                        <m:r>
                          <a:rPr lang="en-US" b="0" i="1" smtClean="0">
                            <a:solidFill>
                              <a:srgbClr val="3F3F3F"/>
                            </a:solidFill>
                            <a:latin typeface="Cambria Math" panose="02040503050406030204" pitchFamily="18" charset="0"/>
                            <a:sym typeface="Arial"/>
                          </a:rPr>
                          <m:t>𝑝</m:t>
                        </m:r>
                      </m:num>
                      <m:den>
                        <m:r>
                          <a:rPr lang="en-US" b="0" i="1" smtClean="0">
                            <a:solidFill>
                              <a:srgbClr val="3F3F3F"/>
                            </a:solidFill>
                            <a:latin typeface="Cambria Math" panose="02040503050406030204" pitchFamily="18" charset="0"/>
                            <a:sym typeface="Arial"/>
                          </a:rPr>
                          <m:t>1</m:t>
                        </m:r>
                        <m:r>
                          <a:rPr lang="en-US" b="0" i="1" smtClean="0">
                            <a:solidFill>
                              <a:srgbClr val="3F3F3F"/>
                            </a:solidFill>
                            <a:latin typeface="Cambria Math" panose="02040503050406030204" pitchFamily="18" charset="0"/>
                            <a:sym typeface="Arial"/>
                          </a:rPr>
                          <m:t>−</m:t>
                        </m:r>
                        <m:r>
                          <a:rPr lang="en-US" b="0" i="1" smtClean="0">
                            <a:solidFill>
                              <a:srgbClr val="3F3F3F"/>
                            </a:solidFill>
                            <a:latin typeface="Cambria Math" panose="02040503050406030204" pitchFamily="18" charset="0"/>
                            <a:sym typeface="Arial"/>
                          </a:rPr>
                          <m:t>𝑝</m:t>
                        </m:r>
                      </m:den>
                    </m:f>
                    <m:r>
                      <a:rPr lang="en-US" b="0" i="1" smtClean="0">
                        <a:solidFill>
                          <a:srgbClr val="3F3F3F"/>
                        </a:solidFill>
                        <a:latin typeface="Cambria Math" panose="02040503050406030204" pitchFamily="18" charset="0"/>
                        <a:sym typeface="Arial"/>
                      </a:rPr>
                      <m:t>= </m:t>
                    </m:r>
                    <m:f>
                      <m:fPr>
                        <m:ctrlPr>
                          <a:rPr lang="en-US" b="0" i="1" smtClean="0">
                            <a:solidFill>
                              <a:srgbClr val="3F3F3F"/>
                            </a:solidFill>
                            <a:latin typeface="Cambria Math" panose="02040503050406030204" pitchFamily="18" charset="0"/>
                            <a:sym typeface="Arial"/>
                          </a:rPr>
                        </m:ctrlPr>
                      </m:fPr>
                      <m:num>
                        <m:r>
                          <a:rPr lang="en-US" i="1">
                            <a:solidFill>
                              <a:srgbClr val="3F3F3F"/>
                            </a:solidFill>
                            <a:latin typeface="Cambria Math" panose="02040503050406030204" pitchFamily="18" charset="0"/>
                            <a:sym typeface="Arial"/>
                          </a:rPr>
                          <m:t>𝑃𝑟</m:t>
                        </m:r>
                        <m:d>
                          <m:dPr>
                            <m:ctrlPr>
                              <a:rPr lang="ar-AE" i="1">
                                <a:solidFill>
                                  <a:srgbClr val="3F3F3F"/>
                                </a:solidFill>
                                <a:latin typeface="Cambria Math" panose="02040503050406030204" pitchFamily="18" charset="0"/>
                                <a:sym typeface="Arial"/>
                              </a:rPr>
                            </m:ctrlPr>
                          </m:dPr>
                          <m:e>
                            <m:r>
                              <a:rPr lang="ar-AE" i="1">
                                <a:solidFill>
                                  <a:srgbClr val="3F3F3F"/>
                                </a:solidFill>
                                <a:latin typeface="Cambria Math" panose="02040503050406030204" pitchFamily="18" charset="0"/>
                                <a:sym typeface="Arial"/>
                              </a:rPr>
                              <m:t>𝑑𝑒𝑓𝑎𝑢𝑙𝑡</m:t>
                            </m:r>
                            <m:r>
                              <a:rPr lang="ar-AE" i="1">
                                <a:solidFill>
                                  <a:srgbClr val="3F3F3F"/>
                                </a:solidFill>
                                <a:latin typeface="Cambria Math" panose="02040503050406030204" pitchFamily="18" charset="0"/>
                                <a:sym typeface="Arial"/>
                              </a:rPr>
                              <m:t>=</m:t>
                            </m:r>
                            <m:r>
                              <a:rPr lang="ar-AE" i="1">
                                <a:solidFill>
                                  <a:srgbClr val="3F3F3F"/>
                                </a:solidFill>
                                <a:latin typeface="Cambria Math" panose="02040503050406030204" pitchFamily="18" charset="0"/>
                                <a:sym typeface="Arial"/>
                              </a:rPr>
                              <m:t>𝑌𝑒𝑠</m:t>
                            </m:r>
                          </m:e>
                          <m:e>
                            <m:r>
                              <a:rPr lang="ar-AE" i="1">
                                <a:solidFill>
                                  <a:srgbClr val="3F3F3F"/>
                                </a:solidFill>
                                <a:latin typeface="Cambria Math" panose="02040503050406030204" pitchFamily="18" charset="0"/>
                                <a:sym typeface="Arial"/>
                              </a:rPr>
                              <m:t>𝑏𝑎𝑙𝑎𝑛𝑐𝑒</m:t>
                            </m:r>
                          </m:e>
                        </m:d>
                      </m:num>
                      <m:den>
                        <m:r>
                          <a:rPr lang="en-US" i="1">
                            <a:solidFill>
                              <a:srgbClr val="3F3F3F"/>
                            </a:solidFill>
                            <a:latin typeface="Cambria Math" panose="02040503050406030204" pitchFamily="18" charset="0"/>
                            <a:sym typeface="Arial"/>
                          </a:rPr>
                          <m:t>𝑃𝑟</m:t>
                        </m:r>
                        <m:d>
                          <m:dPr>
                            <m:ctrlPr>
                              <a:rPr lang="ar-AE" i="1">
                                <a:solidFill>
                                  <a:srgbClr val="3F3F3F"/>
                                </a:solidFill>
                                <a:latin typeface="Cambria Math" panose="02040503050406030204" pitchFamily="18" charset="0"/>
                                <a:sym typeface="Arial"/>
                              </a:rPr>
                            </m:ctrlPr>
                          </m:dPr>
                          <m:e>
                            <m:r>
                              <a:rPr lang="ar-AE" i="1">
                                <a:solidFill>
                                  <a:srgbClr val="3F3F3F"/>
                                </a:solidFill>
                                <a:latin typeface="Cambria Math" panose="02040503050406030204" pitchFamily="18" charset="0"/>
                                <a:sym typeface="Arial"/>
                              </a:rPr>
                              <m:t>𝑑𝑒𝑓𝑎𝑢𝑙𝑡</m:t>
                            </m:r>
                            <m:r>
                              <a:rPr lang="ar-AE" i="1">
                                <a:solidFill>
                                  <a:srgbClr val="3F3F3F"/>
                                </a:solidFill>
                                <a:latin typeface="Cambria Math" panose="02040503050406030204" pitchFamily="18" charset="0"/>
                                <a:sym typeface="Arial"/>
                              </a:rPr>
                              <m:t>=</m:t>
                            </m:r>
                            <m:r>
                              <a:rPr lang="en-US" b="0" i="1" smtClean="0">
                                <a:solidFill>
                                  <a:srgbClr val="3F3F3F"/>
                                </a:solidFill>
                                <a:latin typeface="Cambria Math" panose="02040503050406030204" pitchFamily="18" charset="0"/>
                                <a:sym typeface="Arial"/>
                              </a:rPr>
                              <m:t>𝑁𝑜</m:t>
                            </m:r>
                          </m:e>
                          <m:e>
                            <m:r>
                              <a:rPr lang="ar-AE" i="1">
                                <a:solidFill>
                                  <a:srgbClr val="3F3F3F"/>
                                </a:solidFill>
                                <a:latin typeface="Cambria Math" panose="02040503050406030204" pitchFamily="18" charset="0"/>
                                <a:sym typeface="Arial"/>
                              </a:rPr>
                              <m:t>𝑏𝑎𝑙𝑎𝑛𝑐𝑒</m:t>
                            </m:r>
                          </m:e>
                        </m:d>
                      </m:den>
                    </m:f>
                    <m:r>
                      <a:rPr lang="ar-AE" i="1">
                        <a:solidFill>
                          <a:srgbClr val="3F3F3F"/>
                        </a:solidFill>
                        <a:latin typeface="Cambria Math" panose="02040503050406030204" pitchFamily="18" charset="0"/>
                        <a:sym typeface="Arial"/>
                      </a:rPr>
                      <m:t>=</m:t>
                    </m:r>
                    <m:sSup>
                      <m:sSupPr>
                        <m:ctrlPr>
                          <a:rPr lang="ar-AE" i="1">
                            <a:solidFill>
                              <a:srgbClr val="3F3F3F"/>
                            </a:solidFill>
                            <a:latin typeface="Cambria Math" panose="02040503050406030204" pitchFamily="18" charset="0"/>
                            <a:sym typeface="Arial"/>
                          </a:rPr>
                        </m:ctrlPr>
                      </m:sSupPr>
                      <m:e>
                        <m:r>
                          <a:rPr lang="ar-AE" i="1">
                            <a:solidFill>
                              <a:srgbClr val="3F3F3F"/>
                            </a:solidFill>
                            <a:latin typeface="Cambria Math" panose="02040503050406030204" pitchFamily="18" charset="0"/>
                            <a:sym typeface="Arial"/>
                          </a:rPr>
                          <m:t>𝑒</m:t>
                        </m:r>
                      </m:e>
                      <m:sup>
                        <m:sSub>
                          <m:sSubPr>
                            <m:ctrlPr>
                              <a:rPr lang="ar-AE" i="1">
                                <a:solidFill>
                                  <a:srgbClr val="3F3F3F"/>
                                </a:solidFill>
                                <a:latin typeface="Cambria Math" panose="02040503050406030204" pitchFamily="18" charset="0"/>
                              </a:rPr>
                            </m:ctrlPr>
                          </m:sSubPr>
                          <m:e>
                            <m:r>
                              <a:rPr lang="ar-AE" i="1">
                                <a:solidFill>
                                  <a:srgbClr val="3F3F3F"/>
                                </a:solidFill>
                                <a:latin typeface="Cambria Math" panose="02040503050406030204" pitchFamily="18" charset="0"/>
                                <a:ea typeface="Cambria Math" panose="02040503050406030204" pitchFamily="18" charset="0"/>
                              </a:rPr>
                              <m:t>𝛽</m:t>
                            </m:r>
                          </m:e>
                          <m:sub>
                            <m:r>
                              <a:rPr lang="ar-AE" i="1">
                                <a:solidFill>
                                  <a:srgbClr val="3F3F3F"/>
                                </a:solidFill>
                                <a:latin typeface="Cambria Math" panose="02040503050406030204" pitchFamily="18" charset="0"/>
                              </a:rPr>
                              <m:t>0</m:t>
                            </m:r>
                          </m:sub>
                        </m:sSub>
                        <m:r>
                          <a:rPr lang="ar-AE" i="1">
                            <a:solidFill>
                              <a:srgbClr val="3F3F3F"/>
                            </a:solidFill>
                            <a:latin typeface="Cambria Math" panose="02040503050406030204" pitchFamily="18" charset="0"/>
                          </a:rPr>
                          <m:t>+</m:t>
                        </m:r>
                        <m:sSub>
                          <m:sSubPr>
                            <m:ctrlPr>
                              <a:rPr lang="ar-AE" i="1">
                                <a:solidFill>
                                  <a:srgbClr val="3F3F3F"/>
                                </a:solidFill>
                                <a:latin typeface="Cambria Math" panose="02040503050406030204" pitchFamily="18" charset="0"/>
                              </a:rPr>
                            </m:ctrlPr>
                          </m:sSubPr>
                          <m:e>
                            <m:r>
                              <a:rPr lang="ar-AE" i="1">
                                <a:solidFill>
                                  <a:srgbClr val="3F3F3F"/>
                                </a:solidFill>
                                <a:latin typeface="Cambria Math" panose="02040503050406030204" pitchFamily="18" charset="0"/>
                                <a:ea typeface="Cambria Math" panose="02040503050406030204" pitchFamily="18" charset="0"/>
                              </a:rPr>
                              <m:t>𝛽</m:t>
                            </m:r>
                          </m:e>
                          <m:sub>
                            <m:r>
                              <a:rPr lang="ar-AE" i="1">
                                <a:solidFill>
                                  <a:srgbClr val="3F3F3F"/>
                                </a:solidFill>
                                <a:latin typeface="Cambria Math" panose="02040503050406030204" pitchFamily="18" charset="0"/>
                              </a:rPr>
                              <m:t>1</m:t>
                            </m:r>
                          </m:sub>
                        </m:sSub>
                        <m:r>
                          <a:rPr lang="ar-AE" i="1">
                            <a:solidFill>
                              <a:srgbClr val="3F3F3F"/>
                            </a:solidFill>
                            <a:latin typeface="Cambria Math" panose="02040503050406030204" pitchFamily="18" charset="0"/>
                            <a:ea typeface="Cambria Math" panose="02040503050406030204" pitchFamily="18" charset="0"/>
                          </a:rPr>
                          <m:t>×</m:t>
                        </m:r>
                        <m:r>
                          <a:rPr lang="ar-AE" i="1">
                            <a:solidFill>
                              <a:srgbClr val="3F3F3F"/>
                            </a:solidFill>
                            <a:latin typeface="Cambria Math" panose="02040503050406030204" pitchFamily="18" charset="0"/>
                            <a:ea typeface="Cambria Math" panose="02040503050406030204" pitchFamily="18" charset="0"/>
                          </a:rPr>
                          <m:t>𝑏𝑎𝑙𝑎𝑛𝑐𝑒</m:t>
                        </m:r>
                      </m:sup>
                    </m:sSup>
                  </m:oMath>
                </a14:m>
                <a:endParaRPr lang="en-US" b="0" i="1" dirty="0"/>
              </a:p>
              <a:p>
                <a:pPr lvl="1"/>
                <a14:m>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𝑜𝑑𝑑𝑠</m:t>
                        </m:r>
                      </m:e>
                    </m:d>
                    <m:r>
                      <a:rPr lang="en-US" b="0" i="1" smtClean="0">
                        <a:latin typeface="Cambria Math" panose="02040503050406030204" pitchFamily="18" charset="0"/>
                      </a:rPr>
                      <m:t>=</m:t>
                    </m:r>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𝑝</m:t>
                            </m:r>
                          </m:den>
                        </m:f>
                      </m:e>
                    </m:d>
                    <m:r>
                      <a:rPr lang="en-US" i="1">
                        <a:latin typeface="Cambria Math" panose="02040503050406030204" pitchFamily="18" charset="0"/>
                      </a:rPr>
                      <m:t>=</m:t>
                    </m:r>
                    <m:r>
                      <a:rPr lang="en-US" i="1">
                        <a:solidFill>
                          <a:srgbClr val="3F3F3F"/>
                        </a:solidFill>
                        <a:latin typeface="Cambria Math" panose="02040503050406030204" pitchFamily="18" charset="0"/>
                        <a:sym typeface="Arial"/>
                      </a:rPr>
                      <m:t>𝑙𝑜𝑔</m:t>
                    </m:r>
                    <m:d>
                      <m:dPr>
                        <m:ctrlPr>
                          <a:rPr lang="en-US" i="1">
                            <a:solidFill>
                              <a:srgbClr val="3F3F3F"/>
                            </a:solidFill>
                            <a:latin typeface="Cambria Math" panose="02040503050406030204" pitchFamily="18" charset="0"/>
                            <a:sym typeface="Arial"/>
                          </a:rPr>
                        </m:ctrlPr>
                      </m:dPr>
                      <m:e>
                        <m:f>
                          <m:fPr>
                            <m:ctrlPr>
                              <a:rPr lang="en-US" i="1">
                                <a:solidFill>
                                  <a:srgbClr val="3F3F3F"/>
                                </a:solidFill>
                                <a:latin typeface="Cambria Math" panose="02040503050406030204" pitchFamily="18" charset="0"/>
                                <a:sym typeface="Arial"/>
                              </a:rPr>
                            </m:ctrlPr>
                          </m:fPr>
                          <m:num>
                            <m:r>
                              <m:rPr>
                                <m:sty m:val="p"/>
                              </m:rPr>
                              <a:rPr lang="en-US">
                                <a:solidFill>
                                  <a:srgbClr val="3F3F3F"/>
                                </a:solidFill>
                                <a:latin typeface="Cambria Math" panose="02040503050406030204" pitchFamily="18" charset="0"/>
                                <a:sym typeface="Arial"/>
                              </a:rPr>
                              <m:t>Pr</m:t>
                            </m:r>
                            <m:d>
                              <m:dPr>
                                <m:ctrlPr>
                                  <a:rPr lang="ar-AE" i="1">
                                    <a:solidFill>
                                      <a:srgbClr val="3F3F3F"/>
                                    </a:solidFill>
                                    <a:latin typeface="Cambria Math" panose="02040503050406030204" pitchFamily="18" charset="0"/>
                                    <a:sym typeface="Arial"/>
                                  </a:rPr>
                                </m:ctrlPr>
                              </m:dPr>
                              <m:e>
                                <m:r>
                                  <a:rPr lang="ar-AE" i="1">
                                    <a:solidFill>
                                      <a:srgbClr val="3F3F3F"/>
                                    </a:solidFill>
                                    <a:latin typeface="Cambria Math" panose="02040503050406030204" pitchFamily="18" charset="0"/>
                                    <a:sym typeface="Arial"/>
                                  </a:rPr>
                                  <m:t>𝑑𝑒𝑓𝑎𝑢𝑙𝑡</m:t>
                                </m:r>
                                <m:r>
                                  <a:rPr lang="ar-AE" i="1">
                                    <a:solidFill>
                                      <a:srgbClr val="3F3F3F"/>
                                    </a:solidFill>
                                    <a:latin typeface="Cambria Math" panose="02040503050406030204" pitchFamily="18" charset="0"/>
                                    <a:sym typeface="Arial"/>
                                  </a:rPr>
                                  <m:t>=</m:t>
                                </m:r>
                                <m:r>
                                  <a:rPr lang="ar-AE" i="1">
                                    <a:solidFill>
                                      <a:srgbClr val="3F3F3F"/>
                                    </a:solidFill>
                                    <a:latin typeface="Cambria Math" panose="02040503050406030204" pitchFamily="18" charset="0"/>
                                    <a:sym typeface="Arial"/>
                                  </a:rPr>
                                  <m:t>𝑌𝑒𝑠</m:t>
                                </m:r>
                              </m:e>
                              <m:e>
                                <m:r>
                                  <a:rPr lang="ar-AE" i="1">
                                    <a:solidFill>
                                      <a:srgbClr val="3F3F3F"/>
                                    </a:solidFill>
                                    <a:latin typeface="Cambria Math" panose="02040503050406030204" pitchFamily="18" charset="0"/>
                                    <a:sym typeface="Arial"/>
                                  </a:rPr>
                                  <m:t>𝑏𝑎𝑙𝑎𝑛𝑐𝑒</m:t>
                                </m:r>
                              </m:e>
                            </m:d>
                          </m:num>
                          <m:den>
                            <m:r>
                              <m:rPr>
                                <m:sty m:val="p"/>
                              </m:rPr>
                              <a:rPr lang="en-US">
                                <a:solidFill>
                                  <a:srgbClr val="3F3F3F"/>
                                </a:solidFill>
                                <a:latin typeface="Cambria Math" panose="02040503050406030204" pitchFamily="18" charset="0"/>
                                <a:sym typeface="Arial"/>
                              </a:rPr>
                              <m:t>Pr</m:t>
                            </m:r>
                            <m:d>
                              <m:dPr>
                                <m:ctrlPr>
                                  <a:rPr lang="ar-AE" i="1">
                                    <a:solidFill>
                                      <a:srgbClr val="3F3F3F"/>
                                    </a:solidFill>
                                    <a:latin typeface="Cambria Math" panose="02040503050406030204" pitchFamily="18" charset="0"/>
                                    <a:sym typeface="Arial"/>
                                  </a:rPr>
                                </m:ctrlPr>
                              </m:dPr>
                              <m:e>
                                <m:r>
                                  <a:rPr lang="ar-AE" i="1">
                                    <a:solidFill>
                                      <a:srgbClr val="3F3F3F"/>
                                    </a:solidFill>
                                    <a:latin typeface="Cambria Math" panose="02040503050406030204" pitchFamily="18" charset="0"/>
                                    <a:sym typeface="Arial"/>
                                  </a:rPr>
                                  <m:t>𝑑𝑒𝑓𝑎𝑢𝑙𝑡</m:t>
                                </m:r>
                                <m:r>
                                  <a:rPr lang="ar-AE" i="1">
                                    <a:solidFill>
                                      <a:srgbClr val="3F3F3F"/>
                                    </a:solidFill>
                                    <a:latin typeface="Cambria Math" panose="02040503050406030204" pitchFamily="18" charset="0"/>
                                    <a:sym typeface="Arial"/>
                                  </a:rPr>
                                  <m:t>=</m:t>
                                </m:r>
                                <m:r>
                                  <a:rPr lang="en-US" i="1">
                                    <a:solidFill>
                                      <a:srgbClr val="3F3F3F"/>
                                    </a:solidFill>
                                    <a:latin typeface="Cambria Math" panose="02040503050406030204" pitchFamily="18" charset="0"/>
                                    <a:sym typeface="Arial"/>
                                  </a:rPr>
                                  <m:t>𝑁𝑜</m:t>
                                </m:r>
                              </m:e>
                              <m:e>
                                <m:r>
                                  <a:rPr lang="ar-AE" i="1">
                                    <a:solidFill>
                                      <a:srgbClr val="3F3F3F"/>
                                    </a:solidFill>
                                    <a:latin typeface="Cambria Math" panose="02040503050406030204" pitchFamily="18" charset="0"/>
                                    <a:sym typeface="Arial"/>
                                  </a:rPr>
                                  <m:t>𝑏𝑎𝑙𝑎𝑛𝑐𝑒</m:t>
                                </m:r>
                              </m:e>
                            </m:d>
                          </m:den>
                        </m:f>
                      </m:e>
                    </m:d>
                    <m:r>
                      <a:rPr lang="en-US" i="1">
                        <a:solidFill>
                          <a:srgbClr val="3F3F3F"/>
                        </a:solidFill>
                        <a:latin typeface="Cambria Math" panose="02040503050406030204" pitchFamily="18" charset="0"/>
                        <a:sym typeface="Arial"/>
                      </a:rPr>
                      <m:t>=</m:t>
                    </m:r>
                    <m:sSub>
                      <m:sSubPr>
                        <m:ctrlPr>
                          <a:rPr lang="ar-AE" i="1">
                            <a:solidFill>
                              <a:srgbClr val="3F3F3F"/>
                            </a:solidFill>
                            <a:latin typeface="Cambria Math" panose="02040503050406030204" pitchFamily="18" charset="0"/>
                          </a:rPr>
                        </m:ctrlPr>
                      </m:sSubPr>
                      <m:e>
                        <m:r>
                          <a:rPr lang="ar-AE" i="1">
                            <a:solidFill>
                              <a:srgbClr val="3F3F3F"/>
                            </a:solidFill>
                            <a:latin typeface="Cambria Math" panose="02040503050406030204" pitchFamily="18" charset="0"/>
                            <a:ea typeface="Cambria Math" panose="02040503050406030204" pitchFamily="18" charset="0"/>
                          </a:rPr>
                          <m:t>𝛽</m:t>
                        </m:r>
                      </m:e>
                      <m:sub>
                        <m:r>
                          <a:rPr lang="ar-AE" i="1">
                            <a:solidFill>
                              <a:srgbClr val="3F3F3F"/>
                            </a:solidFill>
                            <a:latin typeface="Cambria Math" panose="02040503050406030204" pitchFamily="18" charset="0"/>
                          </a:rPr>
                          <m:t>0</m:t>
                        </m:r>
                      </m:sub>
                    </m:sSub>
                    <m:r>
                      <a:rPr lang="ar-AE" i="1">
                        <a:solidFill>
                          <a:srgbClr val="3F3F3F"/>
                        </a:solidFill>
                        <a:latin typeface="Cambria Math" panose="02040503050406030204" pitchFamily="18" charset="0"/>
                      </a:rPr>
                      <m:t>+</m:t>
                    </m:r>
                    <m:sSub>
                      <m:sSubPr>
                        <m:ctrlPr>
                          <a:rPr lang="ar-AE" i="1">
                            <a:solidFill>
                              <a:srgbClr val="3F3F3F"/>
                            </a:solidFill>
                            <a:latin typeface="Cambria Math" panose="02040503050406030204" pitchFamily="18" charset="0"/>
                          </a:rPr>
                        </m:ctrlPr>
                      </m:sSubPr>
                      <m:e>
                        <m:r>
                          <a:rPr lang="ar-AE" i="1">
                            <a:solidFill>
                              <a:srgbClr val="3F3F3F"/>
                            </a:solidFill>
                            <a:latin typeface="Cambria Math" panose="02040503050406030204" pitchFamily="18" charset="0"/>
                            <a:ea typeface="Cambria Math" panose="02040503050406030204" pitchFamily="18" charset="0"/>
                          </a:rPr>
                          <m:t>𝛽</m:t>
                        </m:r>
                      </m:e>
                      <m:sub>
                        <m:r>
                          <a:rPr lang="ar-AE" i="1">
                            <a:solidFill>
                              <a:srgbClr val="3F3F3F"/>
                            </a:solidFill>
                            <a:latin typeface="Cambria Math" panose="02040503050406030204" pitchFamily="18" charset="0"/>
                          </a:rPr>
                          <m:t>1</m:t>
                        </m:r>
                      </m:sub>
                    </m:sSub>
                    <m:r>
                      <a:rPr lang="ar-AE" i="1">
                        <a:solidFill>
                          <a:srgbClr val="3F3F3F"/>
                        </a:solidFill>
                        <a:latin typeface="Cambria Math" panose="02040503050406030204" pitchFamily="18" charset="0"/>
                        <a:ea typeface="Cambria Math" panose="02040503050406030204" pitchFamily="18" charset="0"/>
                      </a:rPr>
                      <m:t>×</m:t>
                    </m:r>
                    <m:r>
                      <a:rPr lang="ar-AE" i="1">
                        <a:solidFill>
                          <a:srgbClr val="3F3F3F"/>
                        </a:solidFill>
                        <a:latin typeface="Cambria Math" panose="02040503050406030204" pitchFamily="18" charset="0"/>
                        <a:ea typeface="Cambria Math" panose="02040503050406030204" pitchFamily="18" charset="0"/>
                      </a:rPr>
                      <m:t>𝑏𝑎𝑙𝑎𝑛𝑐𝑒</m:t>
                    </m:r>
                  </m:oMath>
                </a14:m>
                <a:endParaRPr lang="en-US" dirty="0"/>
              </a:p>
            </p:txBody>
          </p:sp>
        </mc:Choice>
        <mc:Fallback xmlns="">
          <p:sp>
            <p:nvSpPr>
              <p:cNvPr id="6" name="Content Placeholder 5">
                <a:extLst>
                  <a:ext uri="{FF2B5EF4-FFF2-40B4-BE49-F238E27FC236}">
                    <a16:creationId xmlns:a16="http://schemas.microsoft.com/office/drawing/2014/main" id="{1ED71F40-4DA4-45EE-9F90-8B9884157480}"/>
                  </a:ext>
                </a:extLst>
              </p:cNvPr>
              <p:cNvSpPr>
                <a:spLocks noGrp="1" noRot="1" noChangeAspect="1" noMove="1" noResize="1" noEditPoints="1" noAdjustHandles="1" noChangeArrowheads="1" noChangeShapeType="1" noTextEdit="1"/>
              </p:cNvSpPr>
              <p:nvPr>
                <p:ph idx="1"/>
              </p:nvPr>
            </p:nvSpPr>
            <p:spPr>
              <a:xfrm>
                <a:off x="838200" y="1825625"/>
                <a:ext cx="11024616" cy="4351338"/>
              </a:xfrm>
              <a:blipFill>
                <a:blip r:embed="rId3"/>
                <a:stretch>
                  <a:fillRect l="-774" t="-1821"/>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2F95C430-C496-4CCF-8C92-9FB1DBA107A9}"/>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EF897A3C-DC48-4A38-8131-A7BBF038A8EE}"/>
              </a:ext>
            </a:extLst>
          </p:cNvPr>
          <p:cNvSpPr>
            <a:spLocks noGrp="1"/>
          </p:cNvSpPr>
          <p:nvPr>
            <p:ph type="sldNum" sz="quarter" idx="12"/>
          </p:nvPr>
        </p:nvSpPr>
        <p:spPr/>
        <p:txBody>
          <a:bodyPr/>
          <a:lstStyle/>
          <a:p>
            <a:fld id="{8E06CFEE-053A-4A40-A88B-A288F0289482}" type="slidenum">
              <a:rPr lang="en-US" smtClean="0"/>
              <a:t>27</a:t>
            </a:fld>
            <a:endParaRPr lang="en-US"/>
          </a:p>
        </p:txBody>
      </p:sp>
    </p:spTree>
    <p:extLst>
      <p:ext uri="{BB962C8B-B14F-4D97-AF65-F5344CB8AC3E}">
        <p14:creationId xmlns:p14="http://schemas.microsoft.com/office/powerpoint/2010/main" val="205212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96B2-6CB9-4EF4-BF9C-5A0F588710D2}"/>
              </a:ext>
            </a:extLst>
          </p:cNvPr>
          <p:cNvSpPr>
            <a:spLocks noGrp="1"/>
          </p:cNvSpPr>
          <p:nvPr>
            <p:ph type="title"/>
          </p:nvPr>
        </p:nvSpPr>
        <p:spPr/>
        <p:txBody>
          <a:bodyPr>
            <a:normAutofit/>
          </a:bodyPr>
          <a:lstStyle/>
          <a:p>
            <a:r>
              <a:rPr lang="en-US" dirty="0"/>
              <a:t>Odds ratio and log odds ratio help to understand relationships between response and predictor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F55CA4-70FB-460E-BC62-A90B9EC79140}"/>
                  </a:ext>
                </a:extLst>
              </p:cNvPr>
              <p:cNvSpPr>
                <a:spLocks noGrp="1"/>
              </p:cNvSpPr>
              <p:nvPr>
                <p:ph idx="1"/>
              </p:nvPr>
            </p:nvSpPr>
            <p:spPr>
              <a:xfrm>
                <a:off x="838200" y="1690688"/>
                <a:ext cx="10515600" cy="4486275"/>
              </a:xfrm>
            </p:spPr>
            <p:txBody>
              <a:bodyPr>
                <a:normAutofit lnSpcReduction="10000"/>
              </a:bodyPr>
              <a:lstStyle/>
              <a:p>
                <a:r>
                  <a:rPr lang="en-US" dirty="0"/>
                  <a:t>Let’s compare the default odds for </a:t>
                </a:r>
                <a14:m>
                  <m:oMath xmlns:m="http://schemas.openxmlformats.org/officeDocument/2006/math">
                    <m:r>
                      <a:rPr lang="en-US" b="0" i="1" smtClean="0">
                        <a:latin typeface="Cambria Math" panose="02040503050406030204" pitchFamily="18" charset="0"/>
                      </a:rPr>
                      <m:t>𝑏𝑎𝑙𝑎𝑛𝑐𝑒</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𝑏𝑎𝑙𝑎𝑛𝑐𝑒</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+1</m:t>
                    </m:r>
                  </m:oMath>
                </a14:m>
                <a:endParaRPr lang="en-US" b="0" dirty="0"/>
              </a:p>
              <a:p>
                <a:r>
                  <a:rPr lang="en-US" dirty="0"/>
                  <a:t>Odds ratio</a:t>
                </a:r>
              </a:p>
              <a:p>
                <a:pPr marL="0" indent="0">
                  <a:buNone/>
                </a:pPr>
                <a14:m>
                  <m:oMathPara xmlns:m="http://schemas.openxmlformats.org/officeDocument/2006/math">
                    <m:oMathParaPr>
                      <m:jc m:val="centerGroup"/>
                    </m:oMathParaPr>
                    <m:oMath xmlns:m="http://schemas.openxmlformats.org/officeDocument/2006/math">
                      <m:f>
                        <m:fPr>
                          <m:ctrlPr>
                            <a:rPr lang="en-US" sz="2000" b="0" i="1" smtClean="0">
                              <a:solidFill>
                                <a:srgbClr val="3F3F3F"/>
                              </a:solidFill>
                              <a:latin typeface="Cambria Math" panose="02040503050406030204" pitchFamily="18" charset="0"/>
                              <a:sym typeface="Arial"/>
                            </a:rPr>
                          </m:ctrlPr>
                        </m:fPr>
                        <m:num>
                          <m:r>
                            <a:rPr lang="en-US" sz="2000" b="0" i="1" smtClean="0">
                              <a:solidFill>
                                <a:srgbClr val="3F3F3F"/>
                              </a:solidFill>
                              <a:latin typeface="Cambria Math" panose="02040503050406030204" pitchFamily="18" charset="0"/>
                              <a:sym typeface="Arial"/>
                            </a:rPr>
                            <m:t>𝑜𝑑𝑑𝑠</m:t>
                          </m:r>
                          <m:r>
                            <a:rPr lang="en-US" sz="2000" b="0" i="1" smtClean="0">
                              <a:solidFill>
                                <a:srgbClr val="3F3F3F"/>
                              </a:solidFill>
                              <a:latin typeface="Cambria Math" panose="02040503050406030204" pitchFamily="18" charset="0"/>
                              <a:sym typeface="Arial"/>
                            </a:rPr>
                            <m:t> </m:t>
                          </m:r>
                          <m:r>
                            <a:rPr lang="en-US" sz="2000" b="0" i="1" smtClean="0">
                              <a:solidFill>
                                <a:srgbClr val="3F3F3F"/>
                              </a:solidFill>
                              <a:latin typeface="Cambria Math" panose="02040503050406030204" pitchFamily="18" charset="0"/>
                              <a:sym typeface="Arial"/>
                            </a:rPr>
                            <m:t>𝑓𝑜𝑟</m:t>
                          </m:r>
                          <m:r>
                            <a:rPr lang="en-US" sz="2000" b="0" i="1" smtClean="0">
                              <a:solidFill>
                                <a:srgbClr val="3F3F3F"/>
                              </a:solidFill>
                              <a:latin typeface="Cambria Math" panose="02040503050406030204" pitchFamily="18" charset="0"/>
                              <a:sym typeface="Arial"/>
                            </a:rPr>
                            <m:t> </m:t>
                          </m:r>
                          <m:d>
                            <m:dPr>
                              <m:ctrlPr>
                                <a:rPr lang="en-US" sz="2000" b="0" i="1" smtClean="0">
                                  <a:solidFill>
                                    <a:srgbClr val="3F3F3F"/>
                                  </a:solidFill>
                                  <a:latin typeface="Cambria Math" panose="02040503050406030204" pitchFamily="18" charset="0"/>
                                  <a:sym typeface="Arial"/>
                                </a:rPr>
                              </m:ctrlPr>
                            </m:dPr>
                            <m:e>
                              <m:r>
                                <a:rPr lang="en-US" sz="2000" b="0" i="1" smtClean="0">
                                  <a:solidFill>
                                    <a:srgbClr val="3F3F3F"/>
                                  </a:solidFill>
                                  <a:latin typeface="Cambria Math" panose="02040503050406030204" pitchFamily="18" charset="0"/>
                                  <a:sym typeface="Arial"/>
                                </a:rPr>
                                <m:t>𝑋</m:t>
                              </m:r>
                              <m:r>
                                <a:rPr lang="en-US" sz="2000" b="0" i="1" smtClean="0">
                                  <a:solidFill>
                                    <a:srgbClr val="3F3F3F"/>
                                  </a:solidFill>
                                  <a:latin typeface="Cambria Math" panose="02040503050406030204" pitchFamily="18" charset="0"/>
                                  <a:sym typeface="Arial"/>
                                </a:rPr>
                                <m:t>+</m:t>
                              </m:r>
                              <m:r>
                                <a:rPr lang="en-US" sz="2000" b="0" i="1" smtClean="0">
                                  <a:solidFill>
                                    <a:srgbClr val="3F3F3F"/>
                                  </a:solidFill>
                                  <a:latin typeface="Cambria Math" panose="02040503050406030204" pitchFamily="18" charset="0"/>
                                  <a:sym typeface="Arial"/>
                                </a:rPr>
                                <m:t>1</m:t>
                              </m:r>
                            </m:e>
                          </m:d>
                        </m:num>
                        <m:den>
                          <m:r>
                            <a:rPr lang="en-US" sz="2000" b="0" i="1" smtClean="0">
                              <a:solidFill>
                                <a:srgbClr val="3F3F3F"/>
                              </a:solidFill>
                              <a:latin typeface="Cambria Math" panose="02040503050406030204" pitchFamily="18" charset="0"/>
                              <a:sym typeface="Arial"/>
                            </a:rPr>
                            <m:t>𝑜𝑑𝑑𝑠</m:t>
                          </m:r>
                          <m:r>
                            <a:rPr lang="en-US" sz="2000" b="0" i="1" smtClean="0">
                              <a:solidFill>
                                <a:srgbClr val="3F3F3F"/>
                              </a:solidFill>
                              <a:latin typeface="Cambria Math" panose="02040503050406030204" pitchFamily="18" charset="0"/>
                              <a:sym typeface="Arial"/>
                            </a:rPr>
                            <m:t> </m:t>
                          </m:r>
                          <m:r>
                            <a:rPr lang="en-US" sz="2000" b="0" i="1" smtClean="0">
                              <a:solidFill>
                                <a:srgbClr val="3F3F3F"/>
                              </a:solidFill>
                              <a:latin typeface="Cambria Math" panose="02040503050406030204" pitchFamily="18" charset="0"/>
                              <a:sym typeface="Arial"/>
                            </a:rPr>
                            <m:t>𝑓𝑜𝑟</m:t>
                          </m:r>
                          <m:r>
                            <a:rPr lang="en-US" sz="2000" b="0" i="1" smtClean="0">
                              <a:solidFill>
                                <a:srgbClr val="3F3F3F"/>
                              </a:solidFill>
                              <a:latin typeface="Cambria Math" panose="02040503050406030204" pitchFamily="18" charset="0"/>
                              <a:sym typeface="Arial"/>
                            </a:rPr>
                            <m:t> </m:t>
                          </m:r>
                          <m:r>
                            <a:rPr lang="en-US" sz="2000" b="0" i="1" smtClean="0">
                              <a:solidFill>
                                <a:srgbClr val="3F3F3F"/>
                              </a:solidFill>
                              <a:latin typeface="Cambria Math" panose="02040503050406030204" pitchFamily="18" charset="0"/>
                              <a:sym typeface="Arial"/>
                            </a:rPr>
                            <m:t>𝑋</m:t>
                          </m:r>
                        </m:den>
                      </m:f>
                      <m:r>
                        <a:rPr lang="en-US" sz="2000" b="0" i="1" smtClean="0">
                          <a:solidFill>
                            <a:srgbClr val="3F3F3F"/>
                          </a:solidFill>
                          <a:latin typeface="Cambria Math" panose="02040503050406030204" pitchFamily="18" charset="0"/>
                          <a:sym typeface="Arial"/>
                        </a:rPr>
                        <m:t>=</m:t>
                      </m:r>
                      <m:f>
                        <m:fPr>
                          <m:ctrlPr>
                            <a:rPr lang="en-US" sz="2000" b="0" i="1" smtClean="0">
                              <a:solidFill>
                                <a:srgbClr val="3F3F3F"/>
                              </a:solidFill>
                              <a:latin typeface="Cambria Math" panose="02040503050406030204" pitchFamily="18" charset="0"/>
                              <a:sym typeface="Arial"/>
                            </a:rPr>
                          </m:ctrlPr>
                        </m:fPr>
                        <m:num>
                          <m:f>
                            <m:fPr>
                              <m:ctrlPr>
                                <a:rPr lang="en-US" sz="2000" i="1">
                                  <a:solidFill>
                                    <a:srgbClr val="3F3F3F"/>
                                  </a:solidFill>
                                  <a:latin typeface="Cambria Math" panose="02040503050406030204" pitchFamily="18" charset="0"/>
                                  <a:sym typeface="Arial"/>
                                </a:rPr>
                              </m:ctrlPr>
                            </m:fPr>
                            <m:num>
                              <m:r>
                                <a:rPr lang="en-US" sz="2000" i="1">
                                  <a:solidFill>
                                    <a:srgbClr val="3F3F3F"/>
                                  </a:solidFill>
                                  <a:latin typeface="Cambria Math" panose="02040503050406030204" pitchFamily="18" charset="0"/>
                                  <a:sym typeface="Arial"/>
                                </a:rPr>
                                <m:t>𝑃𝑟</m:t>
                              </m:r>
                              <m:d>
                                <m:dPr>
                                  <m:ctrlPr>
                                    <a:rPr lang="ar-AE" sz="2000" i="1">
                                      <a:solidFill>
                                        <a:srgbClr val="3F3F3F"/>
                                      </a:solidFill>
                                      <a:latin typeface="Cambria Math" panose="02040503050406030204" pitchFamily="18" charset="0"/>
                                      <a:sym typeface="Arial"/>
                                    </a:rPr>
                                  </m:ctrlPr>
                                </m:dPr>
                                <m:e>
                                  <m:r>
                                    <a:rPr lang="ar-AE" sz="2000" i="1">
                                      <a:solidFill>
                                        <a:srgbClr val="3F3F3F"/>
                                      </a:solidFill>
                                      <a:latin typeface="Cambria Math" panose="02040503050406030204" pitchFamily="18" charset="0"/>
                                      <a:sym typeface="Arial"/>
                                    </a:rPr>
                                    <m:t>𝑑𝑒𝑓𝑎𝑢𝑙𝑡</m:t>
                                  </m:r>
                                  <m:r>
                                    <a:rPr lang="ar-AE" sz="2000" i="1">
                                      <a:solidFill>
                                        <a:srgbClr val="3F3F3F"/>
                                      </a:solidFill>
                                      <a:latin typeface="Cambria Math" panose="02040503050406030204" pitchFamily="18" charset="0"/>
                                      <a:sym typeface="Arial"/>
                                    </a:rPr>
                                    <m:t>=</m:t>
                                  </m:r>
                                  <m:r>
                                    <a:rPr lang="ar-AE" sz="2000" i="1">
                                      <a:solidFill>
                                        <a:srgbClr val="3F3F3F"/>
                                      </a:solidFill>
                                      <a:latin typeface="Cambria Math" panose="02040503050406030204" pitchFamily="18" charset="0"/>
                                      <a:sym typeface="Arial"/>
                                    </a:rPr>
                                    <m:t>𝑌𝑒𝑠</m:t>
                                  </m:r>
                                </m:e>
                                <m:e>
                                  <m:r>
                                    <a:rPr lang="ar-AE" sz="2000" i="1">
                                      <a:solidFill>
                                        <a:srgbClr val="3F3F3F"/>
                                      </a:solidFill>
                                      <a:latin typeface="Cambria Math" panose="02040503050406030204" pitchFamily="18" charset="0"/>
                                      <a:sym typeface="Arial"/>
                                    </a:rPr>
                                    <m:t>𝑏𝑎𝑙𝑎𝑛𝑐𝑒</m:t>
                                  </m:r>
                                  <m:r>
                                    <a:rPr lang="en-US" sz="2000" b="0" i="1" smtClean="0">
                                      <a:solidFill>
                                        <a:srgbClr val="3F3F3F"/>
                                      </a:solidFill>
                                      <a:latin typeface="Cambria Math" panose="02040503050406030204" pitchFamily="18" charset="0"/>
                                      <a:sym typeface="Arial"/>
                                    </a:rPr>
                                    <m:t>=</m:t>
                                  </m:r>
                                  <m:r>
                                    <a:rPr lang="en-US" sz="2000" b="0" i="1" smtClean="0">
                                      <a:solidFill>
                                        <a:srgbClr val="3F3F3F"/>
                                      </a:solidFill>
                                      <a:latin typeface="Cambria Math" panose="02040503050406030204" pitchFamily="18" charset="0"/>
                                      <a:sym typeface="Arial"/>
                                    </a:rPr>
                                    <m:t>𝑋</m:t>
                                  </m:r>
                                  <m:r>
                                    <a:rPr lang="en-US" sz="2000" b="0" i="1" smtClean="0">
                                      <a:solidFill>
                                        <a:srgbClr val="3F3F3F"/>
                                      </a:solidFill>
                                      <a:latin typeface="Cambria Math" panose="02040503050406030204" pitchFamily="18" charset="0"/>
                                      <a:sym typeface="Arial"/>
                                    </a:rPr>
                                    <m:t>+</m:t>
                                  </m:r>
                                  <m:r>
                                    <a:rPr lang="en-US" sz="2000" b="0" i="1" smtClean="0">
                                      <a:solidFill>
                                        <a:srgbClr val="3F3F3F"/>
                                      </a:solidFill>
                                      <a:latin typeface="Cambria Math" panose="02040503050406030204" pitchFamily="18" charset="0"/>
                                      <a:sym typeface="Arial"/>
                                    </a:rPr>
                                    <m:t>1</m:t>
                                  </m:r>
                                </m:e>
                              </m:d>
                            </m:num>
                            <m:den>
                              <m:r>
                                <a:rPr lang="en-US" sz="2000" i="1">
                                  <a:solidFill>
                                    <a:srgbClr val="3F3F3F"/>
                                  </a:solidFill>
                                  <a:latin typeface="Cambria Math" panose="02040503050406030204" pitchFamily="18" charset="0"/>
                                  <a:sym typeface="Arial"/>
                                </a:rPr>
                                <m:t>𝑃𝑟</m:t>
                              </m:r>
                              <m:d>
                                <m:dPr>
                                  <m:ctrlPr>
                                    <a:rPr lang="ar-AE" sz="2000" i="1">
                                      <a:solidFill>
                                        <a:srgbClr val="3F3F3F"/>
                                      </a:solidFill>
                                      <a:latin typeface="Cambria Math" panose="02040503050406030204" pitchFamily="18" charset="0"/>
                                      <a:sym typeface="Arial"/>
                                    </a:rPr>
                                  </m:ctrlPr>
                                </m:dPr>
                                <m:e>
                                  <m:r>
                                    <a:rPr lang="ar-AE" sz="2000" i="1">
                                      <a:solidFill>
                                        <a:srgbClr val="3F3F3F"/>
                                      </a:solidFill>
                                      <a:latin typeface="Cambria Math" panose="02040503050406030204" pitchFamily="18" charset="0"/>
                                      <a:sym typeface="Arial"/>
                                    </a:rPr>
                                    <m:t>𝑑𝑒𝑓𝑎𝑢𝑙𝑡</m:t>
                                  </m:r>
                                  <m:r>
                                    <a:rPr lang="ar-AE" sz="2000" i="1">
                                      <a:solidFill>
                                        <a:srgbClr val="3F3F3F"/>
                                      </a:solidFill>
                                      <a:latin typeface="Cambria Math" panose="02040503050406030204" pitchFamily="18" charset="0"/>
                                      <a:sym typeface="Arial"/>
                                    </a:rPr>
                                    <m:t>=</m:t>
                                  </m:r>
                                  <m:r>
                                    <a:rPr lang="en-US" sz="2000" i="1">
                                      <a:solidFill>
                                        <a:srgbClr val="3F3F3F"/>
                                      </a:solidFill>
                                      <a:latin typeface="Cambria Math" panose="02040503050406030204" pitchFamily="18" charset="0"/>
                                      <a:sym typeface="Arial"/>
                                    </a:rPr>
                                    <m:t>𝑁𝑜</m:t>
                                  </m:r>
                                </m:e>
                                <m:e>
                                  <m:r>
                                    <a:rPr lang="ar-AE" sz="2000" i="1">
                                      <a:solidFill>
                                        <a:srgbClr val="3F3F3F"/>
                                      </a:solidFill>
                                      <a:latin typeface="Cambria Math" panose="02040503050406030204" pitchFamily="18" charset="0"/>
                                      <a:sym typeface="Arial"/>
                                    </a:rPr>
                                    <m:t>𝑏𝑎𝑙𝑎𝑛𝑐𝑒</m:t>
                                  </m:r>
                                  <m:r>
                                    <a:rPr lang="en-US" sz="2000" b="0" i="1" smtClean="0">
                                      <a:solidFill>
                                        <a:srgbClr val="3F3F3F"/>
                                      </a:solidFill>
                                      <a:latin typeface="Cambria Math" panose="02040503050406030204" pitchFamily="18" charset="0"/>
                                      <a:sym typeface="Arial"/>
                                    </a:rPr>
                                    <m:t>=</m:t>
                                  </m:r>
                                  <m:r>
                                    <a:rPr lang="en-US" sz="2000" b="0" i="1" smtClean="0">
                                      <a:solidFill>
                                        <a:srgbClr val="3F3F3F"/>
                                      </a:solidFill>
                                      <a:latin typeface="Cambria Math" panose="02040503050406030204" pitchFamily="18" charset="0"/>
                                      <a:sym typeface="Arial"/>
                                    </a:rPr>
                                    <m:t>𝑋</m:t>
                                  </m:r>
                                  <m:r>
                                    <a:rPr lang="en-US" sz="2000" b="0" i="1" smtClean="0">
                                      <a:solidFill>
                                        <a:srgbClr val="3F3F3F"/>
                                      </a:solidFill>
                                      <a:latin typeface="Cambria Math" panose="02040503050406030204" pitchFamily="18" charset="0"/>
                                      <a:sym typeface="Arial"/>
                                    </a:rPr>
                                    <m:t>+</m:t>
                                  </m:r>
                                  <m:r>
                                    <a:rPr lang="en-US" sz="2000" b="0" i="1" smtClean="0">
                                      <a:solidFill>
                                        <a:srgbClr val="3F3F3F"/>
                                      </a:solidFill>
                                      <a:latin typeface="Cambria Math" panose="02040503050406030204" pitchFamily="18" charset="0"/>
                                      <a:sym typeface="Arial"/>
                                    </a:rPr>
                                    <m:t>1</m:t>
                                  </m:r>
                                </m:e>
                              </m:d>
                            </m:den>
                          </m:f>
                        </m:num>
                        <m:den>
                          <m:f>
                            <m:fPr>
                              <m:ctrlPr>
                                <a:rPr lang="en-US" sz="2000" i="1">
                                  <a:solidFill>
                                    <a:srgbClr val="3F3F3F"/>
                                  </a:solidFill>
                                  <a:latin typeface="Cambria Math" panose="02040503050406030204" pitchFamily="18" charset="0"/>
                                  <a:sym typeface="Arial"/>
                                </a:rPr>
                              </m:ctrlPr>
                            </m:fPr>
                            <m:num>
                              <m:r>
                                <a:rPr lang="en-US" sz="2000" i="1">
                                  <a:solidFill>
                                    <a:srgbClr val="3F3F3F"/>
                                  </a:solidFill>
                                  <a:latin typeface="Cambria Math" panose="02040503050406030204" pitchFamily="18" charset="0"/>
                                  <a:sym typeface="Arial"/>
                                </a:rPr>
                                <m:t>𝑃𝑟</m:t>
                              </m:r>
                              <m:d>
                                <m:dPr>
                                  <m:ctrlPr>
                                    <a:rPr lang="ar-AE" sz="2000" i="1">
                                      <a:solidFill>
                                        <a:srgbClr val="3F3F3F"/>
                                      </a:solidFill>
                                      <a:latin typeface="Cambria Math" panose="02040503050406030204" pitchFamily="18" charset="0"/>
                                      <a:sym typeface="Arial"/>
                                    </a:rPr>
                                  </m:ctrlPr>
                                </m:dPr>
                                <m:e>
                                  <m:r>
                                    <a:rPr lang="ar-AE" sz="2000" i="1">
                                      <a:solidFill>
                                        <a:srgbClr val="3F3F3F"/>
                                      </a:solidFill>
                                      <a:latin typeface="Cambria Math" panose="02040503050406030204" pitchFamily="18" charset="0"/>
                                      <a:sym typeface="Arial"/>
                                    </a:rPr>
                                    <m:t>𝑑𝑒𝑓𝑎𝑢𝑙𝑡</m:t>
                                  </m:r>
                                  <m:r>
                                    <a:rPr lang="ar-AE" sz="2000" i="1">
                                      <a:solidFill>
                                        <a:srgbClr val="3F3F3F"/>
                                      </a:solidFill>
                                      <a:latin typeface="Cambria Math" panose="02040503050406030204" pitchFamily="18" charset="0"/>
                                      <a:sym typeface="Arial"/>
                                    </a:rPr>
                                    <m:t>=</m:t>
                                  </m:r>
                                  <m:r>
                                    <a:rPr lang="ar-AE" sz="2000" i="1">
                                      <a:solidFill>
                                        <a:srgbClr val="3F3F3F"/>
                                      </a:solidFill>
                                      <a:latin typeface="Cambria Math" panose="02040503050406030204" pitchFamily="18" charset="0"/>
                                      <a:sym typeface="Arial"/>
                                    </a:rPr>
                                    <m:t>𝑌𝑒𝑠</m:t>
                                  </m:r>
                                </m:e>
                                <m:e>
                                  <m:r>
                                    <a:rPr lang="ar-AE" sz="2000" i="1">
                                      <a:solidFill>
                                        <a:srgbClr val="3F3F3F"/>
                                      </a:solidFill>
                                      <a:latin typeface="Cambria Math" panose="02040503050406030204" pitchFamily="18" charset="0"/>
                                      <a:sym typeface="Arial"/>
                                    </a:rPr>
                                    <m:t>𝑏𝑎𝑙𝑎𝑛𝑐𝑒</m:t>
                                  </m:r>
                                  <m:r>
                                    <a:rPr lang="en-US" sz="2000" b="0" i="1" smtClean="0">
                                      <a:solidFill>
                                        <a:srgbClr val="3F3F3F"/>
                                      </a:solidFill>
                                      <a:latin typeface="Cambria Math" panose="02040503050406030204" pitchFamily="18" charset="0"/>
                                      <a:sym typeface="Arial"/>
                                    </a:rPr>
                                    <m:t>=</m:t>
                                  </m:r>
                                  <m:r>
                                    <a:rPr lang="en-US" sz="2000" b="0" i="1" smtClean="0">
                                      <a:solidFill>
                                        <a:srgbClr val="3F3F3F"/>
                                      </a:solidFill>
                                      <a:latin typeface="Cambria Math" panose="02040503050406030204" pitchFamily="18" charset="0"/>
                                      <a:sym typeface="Arial"/>
                                    </a:rPr>
                                    <m:t>𝑋</m:t>
                                  </m:r>
                                </m:e>
                              </m:d>
                            </m:num>
                            <m:den>
                              <m:r>
                                <a:rPr lang="en-US" sz="2000" i="1">
                                  <a:solidFill>
                                    <a:srgbClr val="3F3F3F"/>
                                  </a:solidFill>
                                  <a:latin typeface="Cambria Math" panose="02040503050406030204" pitchFamily="18" charset="0"/>
                                  <a:sym typeface="Arial"/>
                                </a:rPr>
                                <m:t>𝑃𝑟</m:t>
                              </m:r>
                              <m:d>
                                <m:dPr>
                                  <m:ctrlPr>
                                    <a:rPr lang="ar-AE" sz="2000" i="1">
                                      <a:solidFill>
                                        <a:srgbClr val="3F3F3F"/>
                                      </a:solidFill>
                                      <a:latin typeface="Cambria Math" panose="02040503050406030204" pitchFamily="18" charset="0"/>
                                      <a:sym typeface="Arial"/>
                                    </a:rPr>
                                  </m:ctrlPr>
                                </m:dPr>
                                <m:e>
                                  <m:r>
                                    <a:rPr lang="ar-AE" sz="2000" i="1">
                                      <a:solidFill>
                                        <a:srgbClr val="3F3F3F"/>
                                      </a:solidFill>
                                      <a:latin typeface="Cambria Math" panose="02040503050406030204" pitchFamily="18" charset="0"/>
                                      <a:sym typeface="Arial"/>
                                    </a:rPr>
                                    <m:t>𝑑𝑒𝑓𝑎𝑢𝑙𝑡</m:t>
                                  </m:r>
                                  <m:r>
                                    <a:rPr lang="ar-AE" sz="2000" i="1">
                                      <a:solidFill>
                                        <a:srgbClr val="3F3F3F"/>
                                      </a:solidFill>
                                      <a:latin typeface="Cambria Math" panose="02040503050406030204" pitchFamily="18" charset="0"/>
                                      <a:sym typeface="Arial"/>
                                    </a:rPr>
                                    <m:t>=</m:t>
                                  </m:r>
                                  <m:r>
                                    <a:rPr lang="en-US" sz="2000" i="1">
                                      <a:solidFill>
                                        <a:srgbClr val="3F3F3F"/>
                                      </a:solidFill>
                                      <a:latin typeface="Cambria Math" panose="02040503050406030204" pitchFamily="18" charset="0"/>
                                      <a:sym typeface="Arial"/>
                                    </a:rPr>
                                    <m:t>𝑁𝑜</m:t>
                                  </m:r>
                                </m:e>
                                <m:e>
                                  <m:r>
                                    <a:rPr lang="ar-AE" sz="2000" i="1">
                                      <a:solidFill>
                                        <a:srgbClr val="3F3F3F"/>
                                      </a:solidFill>
                                      <a:latin typeface="Cambria Math" panose="02040503050406030204" pitchFamily="18" charset="0"/>
                                      <a:sym typeface="Arial"/>
                                    </a:rPr>
                                    <m:t>𝑏𝑎𝑙𝑎𝑛𝑐𝑒</m:t>
                                  </m:r>
                                  <m:r>
                                    <a:rPr lang="en-US" sz="2000" b="0" i="1" smtClean="0">
                                      <a:solidFill>
                                        <a:srgbClr val="3F3F3F"/>
                                      </a:solidFill>
                                      <a:latin typeface="Cambria Math" panose="02040503050406030204" pitchFamily="18" charset="0"/>
                                      <a:sym typeface="Arial"/>
                                    </a:rPr>
                                    <m:t>=</m:t>
                                  </m:r>
                                  <m:r>
                                    <a:rPr lang="en-US" sz="2000" b="0" i="1" smtClean="0">
                                      <a:solidFill>
                                        <a:srgbClr val="3F3F3F"/>
                                      </a:solidFill>
                                      <a:latin typeface="Cambria Math" panose="02040503050406030204" pitchFamily="18" charset="0"/>
                                      <a:sym typeface="Arial"/>
                                    </a:rPr>
                                    <m:t>𝑋</m:t>
                                  </m:r>
                                </m:e>
                              </m:d>
                            </m:den>
                          </m:f>
                        </m:den>
                      </m:f>
                      <m:r>
                        <a:rPr lang="en-US" sz="2000" b="0" i="1" smtClean="0">
                          <a:solidFill>
                            <a:srgbClr val="3F3F3F"/>
                          </a:solidFill>
                          <a:latin typeface="Cambria Math" panose="02040503050406030204" pitchFamily="18" charset="0"/>
                          <a:sym typeface="Arial"/>
                        </a:rPr>
                        <m:t> </m:t>
                      </m:r>
                      <m:r>
                        <a:rPr lang="ar-AE" sz="2000" i="1">
                          <a:solidFill>
                            <a:srgbClr val="3F3F3F"/>
                          </a:solidFill>
                          <a:latin typeface="Cambria Math" panose="02040503050406030204" pitchFamily="18" charset="0"/>
                          <a:sym typeface="Arial"/>
                        </a:rPr>
                        <m:t>=</m:t>
                      </m:r>
                      <m:f>
                        <m:fPr>
                          <m:ctrlPr>
                            <a:rPr lang="ar-AE" sz="2000" i="1" smtClean="0">
                              <a:solidFill>
                                <a:srgbClr val="3F3F3F"/>
                              </a:solidFill>
                              <a:latin typeface="Cambria Math" panose="02040503050406030204" pitchFamily="18" charset="0"/>
                              <a:sym typeface="Arial"/>
                            </a:rPr>
                          </m:ctrlPr>
                        </m:fPr>
                        <m:num>
                          <m:sSup>
                            <m:sSupPr>
                              <m:ctrlPr>
                                <a:rPr lang="ar-AE" sz="2000" i="1">
                                  <a:solidFill>
                                    <a:srgbClr val="3F3F3F"/>
                                  </a:solidFill>
                                  <a:latin typeface="Cambria Math" panose="02040503050406030204" pitchFamily="18" charset="0"/>
                                  <a:sym typeface="Arial"/>
                                </a:rPr>
                              </m:ctrlPr>
                            </m:sSupPr>
                            <m:e>
                              <m:r>
                                <a:rPr lang="ar-AE" sz="2000" i="1">
                                  <a:solidFill>
                                    <a:srgbClr val="3F3F3F"/>
                                  </a:solidFill>
                                  <a:latin typeface="Cambria Math" panose="02040503050406030204" pitchFamily="18" charset="0"/>
                                  <a:sym typeface="Arial"/>
                                </a:rPr>
                                <m:t>𝑒</m:t>
                              </m:r>
                            </m:e>
                            <m:sup>
                              <m:sSub>
                                <m:sSubPr>
                                  <m:ctrlPr>
                                    <a:rPr lang="ar-AE" sz="2000" i="1">
                                      <a:solidFill>
                                        <a:srgbClr val="3F3F3F"/>
                                      </a:solidFill>
                                      <a:latin typeface="Cambria Math" panose="02040503050406030204" pitchFamily="18" charset="0"/>
                                    </a:rPr>
                                  </m:ctrlPr>
                                </m:sSubPr>
                                <m:e>
                                  <m:r>
                                    <a:rPr lang="ar-AE" sz="2000" i="1">
                                      <a:solidFill>
                                        <a:srgbClr val="3F3F3F"/>
                                      </a:solidFill>
                                      <a:latin typeface="Cambria Math" panose="02040503050406030204" pitchFamily="18" charset="0"/>
                                      <a:ea typeface="Cambria Math" panose="02040503050406030204" pitchFamily="18" charset="0"/>
                                    </a:rPr>
                                    <m:t>𝛽</m:t>
                                  </m:r>
                                </m:e>
                                <m:sub>
                                  <m:r>
                                    <a:rPr lang="ar-AE" sz="2000" i="1">
                                      <a:solidFill>
                                        <a:srgbClr val="3F3F3F"/>
                                      </a:solidFill>
                                      <a:latin typeface="Cambria Math" panose="02040503050406030204" pitchFamily="18" charset="0"/>
                                    </a:rPr>
                                    <m:t>0</m:t>
                                  </m:r>
                                </m:sub>
                              </m:sSub>
                              <m:r>
                                <a:rPr lang="ar-AE" sz="2000" i="1">
                                  <a:solidFill>
                                    <a:srgbClr val="3F3F3F"/>
                                  </a:solidFill>
                                  <a:latin typeface="Cambria Math" panose="02040503050406030204" pitchFamily="18" charset="0"/>
                                </a:rPr>
                                <m:t>+</m:t>
                              </m:r>
                              <m:sSub>
                                <m:sSubPr>
                                  <m:ctrlPr>
                                    <a:rPr lang="ar-AE" sz="2000" i="1">
                                      <a:solidFill>
                                        <a:srgbClr val="3F3F3F"/>
                                      </a:solidFill>
                                      <a:latin typeface="Cambria Math" panose="02040503050406030204" pitchFamily="18" charset="0"/>
                                    </a:rPr>
                                  </m:ctrlPr>
                                </m:sSubPr>
                                <m:e>
                                  <m:r>
                                    <a:rPr lang="ar-AE" sz="2000" i="1">
                                      <a:solidFill>
                                        <a:srgbClr val="3F3F3F"/>
                                      </a:solidFill>
                                      <a:latin typeface="Cambria Math" panose="02040503050406030204" pitchFamily="18" charset="0"/>
                                      <a:ea typeface="Cambria Math" panose="02040503050406030204" pitchFamily="18" charset="0"/>
                                    </a:rPr>
                                    <m:t>𝛽</m:t>
                                  </m:r>
                                </m:e>
                                <m:sub>
                                  <m:r>
                                    <a:rPr lang="ar-AE" sz="2000" i="1">
                                      <a:solidFill>
                                        <a:srgbClr val="3F3F3F"/>
                                      </a:solidFill>
                                      <a:latin typeface="Cambria Math" panose="02040503050406030204" pitchFamily="18" charset="0"/>
                                    </a:rPr>
                                    <m:t>1</m:t>
                                  </m:r>
                                </m:sub>
                              </m:sSub>
                              <m:r>
                                <a:rPr lang="ar-AE" sz="2000" i="1">
                                  <a:solidFill>
                                    <a:srgbClr val="3F3F3F"/>
                                  </a:solidFill>
                                  <a:latin typeface="Cambria Math" panose="02040503050406030204" pitchFamily="18" charset="0"/>
                                  <a:ea typeface="Cambria Math" panose="02040503050406030204" pitchFamily="18" charset="0"/>
                                </a:rPr>
                                <m:t>×</m:t>
                              </m:r>
                              <m:d>
                                <m:dPr>
                                  <m:ctrlPr>
                                    <a:rPr lang="ar-AE" sz="2000" i="1" smtClean="0">
                                      <a:solidFill>
                                        <a:srgbClr val="3F3F3F"/>
                                      </a:solidFill>
                                      <a:latin typeface="Cambria Math" panose="02040503050406030204" pitchFamily="18" charset="0"/>
                                      <a:ea typeface="Cambria Math" panose="02040503050406030204" pitchFamily="18" charset="0"/>
                                    </a:rPr>
                                  </m:ctrlPr>
                                </m:dPr>
                                <m:e>
                                  <m:r>
                                    <a:rPr lang="en-US" sz="2000" b="0" i="1" smtClean="0">
                                      <a:solidFill>
                                        <a:srgbClr val="3F3F3F"/>
                                      </a:solidFill>
                                      <a:latin typeface="Cambria Math" panose="02040503050406030204" pitchFamily="18" charset="0"/>
                                      <a:ea typeface="Cambria Math" panose="02040503050406030204" pitchFamily="18" charset="0"/>
                                    </a:rPr>
                                    <m:t>𝑋</m:t>
                                  </m:r>
                                  <m:r>
                                    <a:rPr lang="en-US" sz="2000" b="0" i="1" smtClean="0">
                                      <a:solidFill>
                                        <a:srgbClr val="3F3F3F"/>
                                      </a:solidFill>
                                      <a:latin typeface="Cambria Math" panose="02040503050406030204" pitchFamily="18" charset="0"/>
                                      <a:ea typeface="Cambria Math" panose="02040503050406030204" pitchFamily="18" charset="0"/>
                                    </a:rPr>
                                    <m:t>+</m:t>
                                  </m:r>
                                  <m:r>
                                    <a:rPr lang="en-US" sz="2000" b="0" i="1" smtClean="0">
                                      <a:solidFill>
                                        <a:srgbClr val="3F3F3F"/>
                                      </a:solidFill>
                                      <a:latin typeface="Cambria Math" panose="02040503050406030204" pitchFamily="18" charset="0"/>
                                      <a:ea typeface="Cambria Math" panose="02040503050406030204" pitchFamily="18" charset="0"/>
                                    </a:rPr>
                                    <m:t>1</m:t>
                                  </m:r>
                                </m:e>
                              </m:d>
                            </m:sup>
                          </m:sSup>
                        </m:num>
                        <m:den>
                          <m:sSup>
                            <m:sSupPr>
                              <m:ctrlPr>
                                <a:rPr lang="ar-AE" sz="2000" i="1">
                                  <a:solidFill>
                                    <a:srgbClr val="3F3F3F"/>
                                  </a:solidFill>
                                  <a:latin typeface="Cambria Math" panose="02040503050406030204" pitchFamily="18" charset="0"/>
                                  <a:sym typeface="Arial"/>
                                </a:rPr>
                              </m:ctrlPr>
                            </m:sSupPr>
                            <m:e>
                              <m:r>
                                <a:rPr lang="ar-AE" sz="2000" i="1">
                                  <a:solidFill>
                                    <a:srgbClr val="3F3F3F"/>
                                  </a:solidFill>
                                  <a:latin typeface="Cambria Math" panose="02040503050406030204" pitchFamily="18" charset="0"/>
                                  <a:sym typeface="Arial"/>
                                </a:rPr>
                                <m:t>𝑒</m:t>
                              </m:r>
                            </m:e>
                            <m:sup>
                              <m:sSub>
                                <m:sSubPr>
                                  <m:ctrlPr>
                                    <a:rPr lang="ar-AE" sz="2000" i="1">
                                      <a:solidFill>
                                        <a:srgbClr val="3F3F3F"/>
                                      </a:solidFill>
                                      <a:latin typeface="Cambria Math" panose="02040503050406030204" pitchFamily="18" charset="0"/>
                                    </a:rPr>
                                  </m:ctrlPr>
                                </m:sSubPr>
                                <m:e>
                                  <m:r>
                                    <a:rPr lang="ar-AE" sz="2000" i="1">
                                      <a:solidFill>
                                        <a:srgbClr val="3F3F3F"/>
                                      </a:solidFill>
                                      <a:latin typeface="Cambria Math" panose="02040503050406030204" pitchFamily="18" charset="0"/>
                                      <a:ea typeface="Cambria Math" panose="02040503050406030204" pitchFamily="18" charset="0"/>
                                    </a:rPr>
                                    <m:t>𝛽</m:t>
                                  </m:r>
                                </m:e>
                                <m:sub>
                                  <m:r>
                                    <a:rPr lang="ar-AE" sz="2000" i="1">
                                      <a:solidFill>
                                        <a:srgbClr val="3F3F3F"/>
                                      </a:solidFill>
                                      <a:latin typeface="Cambria Math" panose="02040503050406030204" pitchFamily="18" charset="0"/>
                                    </a:rPr>
                                    <m:t>0</m:t>
                                  </m:r>
                                </m:sub>
                              </m:sSub>
                              <m:r>
                                <a:rPr lang="ar-AE" sz="2000" i="1">
                                  <a:solidFill>
                                    <a:srgbClr val="3F3F3F"/>
                                  </a:solidFill>
                                  <a:latin typeface="Cambria Math" panose="02040503050406030204" pitchFamily="18" charset="0"/>
                                </a:rPr>
                                <m:t>+</m:t>
                              </m:r>
                              <m:sSub>
                                <m:sSubPr>
                                  <m:ctrlPr>
                                    <a:rPr lang="ar-AE" sz="2000" i="1">
                                      <a:solidFill>
                                        <a:srgbClr val="3F3F3F"/>
                                      </a:solidFill>
                                      <a:latin typeface="Cambria Math" panose="02040503050406030204" pitchFamily="18" charset="0"/>
                                    </a:rPr>
                                  </m:ctrlPr>
                                </m:sSubPr>
                                <m:e>
                                  <m:r>
                                    <a:rPr lang="ar-AE" sz="2000" i="1">
                                      <a:solidFill>
                                        <a:srgbClr val="3F3F3F"/>
                                      </a:solidFill>
                                      <a:latin typeface="Cambria Math" panose="02040503050406030204" pitchFamily="18" charset="0"/>
                                      <a:ea typeface="Cambria Math" panose="02040503050406030204" pitchFamily="18" charset="0"/>
                                    </a:rPr>
                                    <m:t>𝛽</m:t>
                                  </m:r>
                                </m:e>
                                <m:sub>
                                  <m:r>
                                    <a:rPr lang="ar-AE" sz="2000" i="1">
                                      <a:solidFill>
                                        <a:srgbClr val="3F3F3F"/>
                                      </a:solidFill>
                                      <a:latin typeface="Cambria Math" panose="02040503050406030204" pitchFamily="18" charset="0"/>
                                    </a:rPr>
                                    <m:t>1</m:t>
                                  </m:r>
                                </m:sub>
                              </m:sSub>
                              <m:r>
                                <a:rPr lang="ar-AE" sz="2000" i="1">
                                  <a:solidFill>
                                    <a:srgbClr val="3F3F3F"/>
                                  </a:solidFill>
                                  <a:latin typeface="Cambria Math" panose="02040503050406030204" pitchFamily="18" charset="0"/>
                                  <a:ea typeface="Cambria Math" panose="02040503050406030204" pitchFamily="18" charset="0"/>
                                </a:rPr>
                                <m:t>×</m:t>
                              </m:r>
                              <m:r>
                                <a:rPr lang="en-US" sz="2000" b="0" i="1" smtClean="0">
                                  <a:solidFill>
                                    <a:srgbClr val="3F3F3F"/>
                                  </a:solidFill>
                                  <a:latin typeface="Cambria Math" panose="02040503050406030204" pitchFamily="18" charset="0"/>
                                  <a:ea typeface="Cambria Math" panose="02040503050406030204" pitchFamily="18" charset="0"/>
                                </a:rPr>
                                <m:t>𝑋</m:t>
                              </m:r>
                            </m:sup>
                          </m:sSup>
                        </m:den>
                      </m:f>
                      <m:r>
                        <a:rPr lang="en-US" sz="2000" b="0" i="1" smtClean="0">
                          <a:solidFill>
                            <a:srgbClr val="3F3F3F"/>
                          </a:solidFill>
                          <a:latin typeface="Cambria Math" panose="02040503050406030204" pitchFamily="18" charset="0"/>
                          <a:sym typeface="Arial"/>
                        </a:rPr>
                        <m:t>=</m:t>
                      </m:r>
                      <m:sSup>
                        <m:sSupPr>
                          <m:ctrlPr>
                            <a:rPr lang="en-US" sz="2000" b="0" i="1" smtClean="0">
                              <a:solidFill>
                                <a:srgbClr val="3F3F3F"/>
                              </a:solidFill>
                              <a:latin typeface="Cambria Math" panose="02040503050406030204" pitchFamily="18" charset="0"/>
                              <a:sym typeface="Arial"/>
                            </a:rPr>
                          </m:ctrlPr>
                        </m:sSupPr>
                        <m:e>
                          <m:r>
                            <a:rPr lang="en-US" sz="2000" b="0" i="1" smtClean="0">
                              <a:solidFill>
                                <a:srgbClr val="3F3F3F"/>
                              </a:solidFill>
                              <a:latin typeface="Cambria Math" panose="02040503050406030204" pitchFamily="18" charset="0"/>
                              <a:sym typeface="Arial"/>
                            </a:rPr>
                            <m:t>𝑒</m:t>
                          </m:r>
                        </m:e>
                        <m:sup>
                          <m:sSub>
                            <m:sSubPr>
                              <m:ctrlPr>
                                <a:rPr lang="en-US" sz="2000" b="0" i="1" smtClean="0">
                                  <a:solidFill>
                                    <a:srgbClr val="3F3F3F"/>
                                  </a:solidFill>
                                  <a:latin typeface="Cambria Math" panose="02040503050406030204" pitchFamily="18" charset="0"/>
                                  <a:sym typeface="Arial"/>
                                </a:rPr>
                              </m:ctrlPr>
                            </m:sSubPr>
                            <m:e>
                              <m:r>
                                <a:rPr lang="en-US" sz="2000" b="0" i="1" smtClean="0">
                                  <a:solidFill>
                                    <a:srgbClr val="3F3F3F"/>
                                  </a:solidFill>
                                  <a:latin typeface="Cambria Math" panose="02040503050406030204" pitchFamily="18" charset="0"/>
                                  <a:ea typeface="Cambria Math" panose="02040503050406030204" pitchFamily="18" charset="0"/>
                                  <a:sym typeface="Arial"/>
                                </a:rPr>
                                <m:t>𝛽</m:t>
                              </m:r>
                            </m:e>
                            <m:sub>
                              <m:r>
                                <a:rPr lang="en-US" sz="2000" b="0" i="1" smtClean="0">
                                  <a:solidFill>
                                    <a:srgbClr val="3F3F3F"/>
                                  </a:solidFill>
                                  <a:latin typeface="Cambria Math" panose="02040503050406030204" pitchFamily="18" charset="0"/>
                                  <a:sym typeface="Arial"/>
                                </a:rPr>
                                <m:t>1</m:t>
                              </m:r>
                            </m:sub>
                          </m:sSub>
                        </m:sup>
                      </m:sSup>
                    </m:oMath>
                  </m:oMathPara>
                </a14:m>
                <a:endParaRPr lang="en-US" b="0" i="1" dirty="0">
                  <a:latin typeface="Cambria Math" panose="02040503050406030204" pitchFamily="18" charset="0"/>
                </a:endParaRPr>
              </a:p>
              <a:p>
                <a:r>
                  <a:rPr lang="en-US" dirty="0"/>
                  <a:t>Log odds ratio</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3F3F3F"/>
                          </a:solidFill>
                          <a:latin typeface="Cambria Math" panose="02040503050406030204" pitchFamily="18" charset="0"/>
                          <a:sym typeface="Arial"/>
                        </a:rPr>
                        <m:t>𝑙𝑜𝑔</m:t>
                      </m:r>
                      <m:d>
                        <m:dPr>
                          <m:ctrlPr>
                            <a:rPr lang="en-US" sz="2400" b="0" i="1" smtClean="0">
                              <a:solidFill>
                                <a:srgbClr val="3F3F3F"/>
                              </a:solidFill>
                              <a:latin typeface="Cambria Math" panose="02040503050406030204" pitchFamily="18" charset="0"/>
                              <a:sym typeface="Arial"/>
                            </a:rPr>
                          </m:ctrlPr>
                        </m:dPr>
                        <m:e>
                          <m:f>
                            <m:fPr>
                              <m:ctrlPr>
                                <a:rPr lang="en-US" i="1">
                                  <a:solidFill>
                                    <a:srgbClr val="3F3F3F"/>
                                  </a:solidFill>
                                  <a:latin typeface="Cambria Math" panose="02040503050406030204" pitchFamily="18" charset="0"/>
                                  <a:sym typeface="Arial"/>
                                </a:rPr>
                              </m:ctrlPr>
                            </m:fPr>
                            <m:num>
                              <m:r>
                                <a:rPr lang="en-US" i="1">
                                  <a:solidFill>
                                    <a:srgbClr val="3F3F3F"/>
                                  </a:solidFill>
                                  <a:latin typeface="Cambria Math" panose="02040503050406030204" pitchFamily="18" charset="0"/>
                                  <a:sym typeface="Arial"/>
                                </a:rPr>
                                <m:t>𝑜𝑑𝑑𝑠</m:t>
                              </m:r>
                              <m:r>
                                <a:rPr lang="en-US" i="1">
                                  <a:solidFill>
                                    <a:srgbClr val="3F3F3F"/>
                                  </a:solidFill>
                                  <a:latin typeface="Cambria Math" panose="02040503050406030204" pitchFamily="18" charset="0"/>
                                  <a:sym typeface="Arial"/>
                                </a:rPr>
                                <m:t> </m:t>
                              </m:r>
                              <m:r>
                                <a:rPr lang="en-US" i="1">
                                  <a:solidFill>
                                    <a:srgbClr val="3F3F3F"/>
                                  </a:solidFill>
                                  <a:latin typeface="Cambria Math" panose="02040503050406030204" pitchFamily="18" charset="0"/>
                                  <a:sym typeface="Arial"/>
                                </a:rPr>
                                <m:t>𝑓𝑜𝑟</m:t>
                              </m:r>
                              <m:r>
                                <a:rPr lang="en-US" i="1">
                                  <a:solidFill>
                                    <a:srgbClr val="3F3F3F"/>
                                  </a:solidFill>
                                  <a:latin typeface="Cambria Math" panose="02040503050406030204" pitchFamily="18" charset="0"/>
                                  <a:sym typeface="Arial"/>
                                </a:rPr>
                                <m:t> </m:t>
                              </m:r>
                              <m:d>
                                <m:dPr>
                                  <m:ctrlPr>
                                    <a:rPr lang="en-US" i="1">
                                      <a:solidFill>
                                        <a:srgbClr val="3F3F3F"/>
                                      </a:solidFill>
                                      <a:latin typeface="Cambria Math" panose="02040503050406030204" pitchFamily="18" charset="0"/>
                                      <a:sym typeface="Arial"/>
                                    </a:rPr>
                                  </m:ctrlPr>
                                </m:dPr>
                                <m:e>
                                  <m:r>
                                    <a:rPr lang="en-US" i="1">
                                      <a:solidFill>
                                        <a:srgbClr val="3F3F3F"/>
                                      </a:solidFill>
                                      <a:latin typeface="Cambria Math" panose="02040503050406030204" pitchFamily="18" charset="0"/>
                                      <a:sym typeface="Arial"/>
                                    </a:rPr>
                                    <m:t>𝑋</m:t>
                                  </m:r>
                                  <m:r>
                                    <a:rPr lang="en-US" i="1">
                                      <a:solidFill>
                                        <a:srgbClr val="3F3F3F"/>
                                      </a:solidFill>
                                      <a:latin typeface="Cambria Math" panose="02040503050406030204" pitchFamily="18" charset="0"/>
                                      <a:sym typeface="Arial"/>
                                    </a:rPr>
                                    <m:t>+</m:t>
                                  </m:r>
                                  <m:r>
                                    <a:rPr lang="en-US" i="1">
                                      <a:solidFill>
                                        <a:srgbClr val="3F3F3F"/>
                                      </a:solidFill>
                                      <a:latin typeface="Cambria Math" panose="02040503050406030204" pitchFamily="18" charset="0"/>
                                      <a:sym typeface="Arial"/>
                                    </a:rPr>
                                    <m:t>1</m:t>
                                  </m:r>
                                </m:e>
                              </m:d>
                            </m:num>
                            <m:den>
                              <m:r>
                                <a:rPr lang="en-US" i="1">
                                  <a:solidFill>
                                    <a:srgbClr val="3F3F3F"/>
                                  </a:solidFill>
                                  <a:latin typeface="Cambria Math" panose="02040503050406030204" pitchFamily="18" charset="0"/>
                                  <a:sym typeface="Arial"/>
                                </a:rPr>
                                <m:t>𝑜𝑑𝑑𝑠</m:t>
                              </m:r>
                              <m:r>
                                <a:rPr lang="en-US" i="1">
                                  <a:solidFill>
                                    <a:srgbClr val="3F3F3F"/>
                                  </a:solidFill>
                                  <a:latin typeface="Cambria Math" panose="02040503050406030204" pitchFamily="18" charset="0"/>
                                  <a:sym typeface="Arial"/>
                                </a:rPr>
                                <m:t> </m:t>
                              </m:r>
                              <m:r>
                                <a:rPr lang="en-US" i="1">
                                  <a:solidFill>
                                    <a:srgbClr val="3F3F3F"/>
                                  </a:solidFill>
                                  <a:latin typeface="Cambria Math" panose="02040503050406030204" pitchFamily="18" charset="0"/>
                                  <a:sym typeface="Arial"/>
                                </a:rPr>
                                <m:t>𝑓𝑜𝑟</m:t>
                              </m:r>
                              <m:r>
                                <a:rPr lang="en-US" i="1">
                                  <a:solidFill>
                                    <a:srgbClr val="3F3F3F"/>
                                  </a:solidFill>
                                  <a:latin typeface="Cambria Math" panose="02040503050406030204" pitchFamily="18" charset="0"/>
                                  <a:sym typeface="Arial"/>
                                </a:rPr>
                                <m:t> </m:t>
                              </m:r>
                              <m:r>
                                <a:rPr lang="en-US" i="1">
                                  <a:solidFill>
                                    <a:srgbClr val="3F3F3F"/>
                                  </a:solidFill>
                                  <a:latin typeface="Cambria Math" panose="02040503050406030204" pitchFamily="18" charset="0"/>
                                  <a:sym typeface="Arial"/>
                                </a:rPr>
                                <m:t>𝑋</m:t>
                              </m:r>
                            </m:den>
                          </m:f>
                        </m:e>
                      </m:d>
                      <m:r>
                        <a:rPr lang="en-US" sz="2400" b="0" i="1" smtClean="0">
                          <a:solidFill>
                            <a:srgbClr val="3F3F3F"/>
                          </a:solidFill>
                          <a:latin typeface="Cambria Math" panose="02040503050406030204" pitchFamily="18" charset="0"/>
                          <a:sym typeface="Arial"/>
                        </a:rPr>
                        <m:t>=</m:t>
                      </m:r>
                      <m:func>
                        <m:funcPr>
                          <m:ctrlPr>
                            <a:rPr lang="en-US" sz="2400" b="0" i="1" smtClean="0">
                              <a:solidFill>
                                <a:srgbClr val="3F3F3F"/>
                              </a:solidFill>
                              <a:latin typeface="Cambria Math" panose="02040503050406030204" pitchFamily="18" charset="0"/>
                              <a:sym typeface="Arial"/>
                            </a:rPr>
                          </m:ctrlPr>
                        </m:funcPr>
                        <m:fName>
                          <m:r>
                            <m:rPr>
                              <m:sty m:val="p"/>
                            </m:rPr>
                            <a:rPr lang="en-US" sz="2400" b="0" i="0" smtClean="0">
                              <a:solidFill>
                                <a:srgbClr val="3F3F3F"/>
                              </a:solidFill>
                              <a:latin typeface="Cambria Math" panose="02040503050406030204" pitchFamily="18" charset="0"/>
                              <a:sym typeface="Arial"/>
                            </a:rPr>
                            <m:t>log</m:t>
                          </m:r>
                        </m:fName>
                        <m:e>
                          <m:d>
                            <m:dPr>
                              <m:ctrlPr>
                                <a:rPr lang="en-US" sz="2400" b="0" i="1" smtClean="0">
                                  <a:solidFill>
                                    <a:srgbClr val="3F3F3F"/>
                                  </a:solidFill>
                                  <a:latin typeface="Cambria Math" panose="02040503050406030204" pitchFamily="18" charset="0"/>
                                  <a:sym typeface="Arial"/>
                                </a:rPr>
                              </m:ctrlPr>
                            </m:dPr>
                            <m:e>
                              <m:sSup>
                                <m:sSupPr>
                                  <m:ctrlPr>
                                    <a:rPr lang="en-US" i="1">
                                      <a:solidFill>
                                        <a:srgbClr val="3F3F3F"/>
                                      </a:solidFill>
                                      <a:latin typeface="Cambria Math" panose="02040503050406030204" pitchFamily="18" charset="0"/>
                                      <a:sym typeface="Arial"/>
                                    </a:rPr>
                                  </m:ctrlPr>
                                </m:sSupPr>
                                <m:e>
                                  <m:r>
                                    <a:rPr lang="en-US" i="1">
                                      <a:solidFill>
                                        <a:srgbClr val="3F3F3F"/>
                                      </a:solidFill>
                                      <a:latin typeface="Cambria Math" panose="02040503050406030204" pitchFamily="18" charset="0"/>
                                      <a:sym typeface="Arial"/>
                                    </a:rPr>
                                    <m:t>𝑒</m:t>
                                  </m:r>
                                </m:e>
                                <m:sup>
                                  <m:sSub>
                                    <m:sSubPr>
                                      <m:ctrlPr>
                                        <a:rPr lang="en-US" i="1">
                                          <a:solidFill>
                                            <a:srgbClr val="3F3F3F"/>
                                          </a:solidFill>
                                          <a:latin typeface="Cambria Math" panose="02040503050406030204" pitchFamily="18" charset="0"/>
                                          <a:sym typeface="Arial"/>
                                        </a:rPr>
                                      </m:ctrlPr>
                                    </m:sSubPr>
                                    <m:e>
                                      <m:r>
                                        <a:rPr lang="en-US" i="1">
                                          <a:solidFill>
                                            <a:srgbClr val="3F3F3F"/>
                                          </a:solidFill>
                                          <a:latin typeface="Cambria Math" panose="02040503050406030204" pitchFamily="18" charset="0"/>
                                          <a:ea typeface="Cambria Math" panose="02040503050406030204" pitchFamily="18" charset="0"/>
                                          <a:sym typeface="Arial"/>
                                        </a:rPr>
                                        <m:t>𝛽</m:t>
                                      </m:r>
                                    </m:e>
                                    <m:sub>
                                      <m:r>
                                        <a:rPr lang="en-US" i="1">
                                          <a:solidFill>
                                            <a:srgbClr val="3F3F3F"/>
                                          </a:solidFill>
                                          <a:latin typeface="Cambria Math" panose="02040503050406030204" pitchFamily="18" charset="0"/>
                                          <a:sym typeface="Arial"/>
                                        </a:rPr>
                                        <m:t>1</m:t>
                                      </m:r>
                                    </m:sub>
                                  </m:sSub>
                                </m:sup>
                              </m:sSup>
                            </m:e>
                          </m:d>
                        </m:e>
                      </m:func>
                      <m:r>
                        <a:rPr lang="en-US" sz="2400" b="0" i="1" smtClean="0">
                          <a:solidFill>
                            <a:srgbClr val="3F3F3F"/>
                          </a:solidFill>
                          <a:latin typeface="Cambria Math" panose="02040503050406030204" pitchFamily="18" charset="0"/>
                          <a:sym typeface="Arial"/>
                        </a:rPr>
                        <m:t>=</m:t>
                      </m:r>
                      <m:sSub>
                        <m:sSubPr>
                          <m:ctrlPr>
                            <a:rPr lang="en-US" sz="2400" b="0" i="1" smtClean="0">
                              <a:solidFill>
                                <a:srgbClr val="3F3F3F"/>
                              </a:solidFill>
                              <a:latin typeface="Cambria Math" panose="02040503050406030204" pitchFamily="18" charset="0"/>
                              <a:sym typeface="Arial"/>
                            </a:rPr>
                          </m:ctrlPr>
                        </m:sSubPr>
                        <m:e>
                          <m:r>
                            <a:rPr lang="en-US" sz="2400" b="0" i="1" smtClean="0">
                              <a:solidFill>
                                <a:srgbClr val="3F3F3F"/>
                              </a:solidFill>
                              <a:latin typeface="Cambria Math" panose="02040503050406030204" pitchFamily="18" charset="0"/>
                              <a:ea typeface="Cambria Math" panose="02040503050406030204" pitchFamily="18" charset="0"/>
                              <a:sym typeface="Arial"/>
                            </a:rPr>
                            <m:t>𝛽</m:t>
                          </m:r>
                        </m:e>
                        <m:sub>
                          <m:r>
                            <a:rPr lang="en-US" sz="2400" b="0" i="1" smtClean="0">
                              <a:solidFill>
                                <a:srgbClr val="3F3F3F"/>
                              </a:solidFill>
                              <a:latin typeface="Cambria Math" panose="02040503050406030204" pitchFamily="18" charset="0"/>
                              <a:sym typeface="Arial"/>
                            </a:rPr>
                            <m:t>1</m:t>
                          </m:r>
                        </m:sub>
                      </m:sSub>
                    </m:oMath>
                  </m:oMathPara>
                </a14:m>
                <a:endParaRPr lang="en-US" dirty="0"/>
              </a:p>
              <a:p>
                <a:r>
                  <a:rPr lang="en-US" dirty="0"/>
                  <a:t>Is there a relationship between X &amp; Y?</a:t>
                </a:r>
              </a:p>
              <a:p>
                <a:pPr lvl="1"/>
                <a:r>
                  <a:rPr lang="en-US" dirty="0"/>
                  <a:t>No association: odds ratio = 1, log odds ratio = 0</a:t>
                </a:r>
              </a:p>
              <a:p>
                <a:pPr lvl="1"/>
                <a:r>
                  <a:rPr lang="en-US" dirty="0"/>
                  <a:t>Positive: odds ratio &gt; 1, log odds ratio &gt; 0</a:t>
                </a:r>
              </a:p>
              <a:p>
                <a:pPr lvl="1"/>
                <a:r>
                  <a:rPr lang="en-US" dirty="0"/>
                  <a:t>Negative: odds ratio between 0 and 1, log odds ratio &lt; 0</a:t>
                </a:r>
              </a:p>
            </p:txBody>
          </p:sp>
        </mc:Choice>
        <mc:Fallback xmlns="">
          <p:sp>
            <p:nvSpPr>
              <p:cNvPr id="3" name="Content Placeholder 2">
                <a:extLst>
                  <a:ext uri="{FF2B5EF4-FFF2-40B4-BE49-F238E27FC236}">
                    <a16:creationId xmlns:a16="http://schemas.microsoft.com/office/drawing/2014/main" id="{85F55CA4-70FB-460E-BC62-A90B9EC79140}"/>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3"/>
                <a:stretch>
                  <a:fillRect l="-812" t="-2446" b="-40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C608CD4-0C2F-4E5A-8956-1CBEDDC3B2C4}"/>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7DD63A87-EE83-4852-88BB-2C5D49E0EB94}"/>
              </a:ext>
            </a:extLst>
          </p:cNvPr>
          <p:cNvSpPr>
            <a:spLocks noGrp="1"/>
          </p:cNvSpPr>
          <p:nvPr>
            <p:ph type="sldNum" sz="quarter" idx="12"/>
          </p:nvPr>
        </p:nvSpPr>
        <p:spPr/>
        <p:txBody>
          <a:bodyPr/>
          <a:lstStyle/>
          <a:p>
            <a:fld id="{8E06CFEE-053A-4A40-A88B-A288F0289482}" type="slidenum">
              <a:rPr lang="en-US" smtClean="0"/>
              <a:t>28</a:t>
            </a:fld>
            <a:endParaRPr lang="en-US"/>
          </a:p>
        </p:txBody>
      </p:sp>
    </p:spTree>
    <p:extLst>
      <p:ext uri="{BB962C8B-B14F-4D97-AF65-F5344CB8AC3E}">
        <p14:creationId xmlns:p14="http://schemas.microsoft.com/office/powerpoint/2010/main" val="395362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DD63D9-FC74-477F-BA6E-F0E82EEFCA69}"/>
              </a:ext>
            </a:extLst>
          </p:cNvPr>
          <p:cNvSpPr>
            <a:spLocks noGrp="1"/>
          </p:cNvSpPr>
          <p:nvPr>
            <p:ph idx="1"/>
          </p:nvPr>
        </p:nvSpPr>
        <p:spPr/>
        <p:txBody>
          <a:bodyPr/>
          <a:lstStyle/>
          <a:p>
            <a:pPr marL="0" indent="0">
              <a:buNone/>
            </a:pPr>
            <a:r>
              <a:rPr lang="en-US" dirty="0"/>
              <a:t>Using the credit card default data, we fit a logistic regression model of default probability on balance as shown earlier. Our code returns the below output</a:t>
            </a:r>
          </a:p>
        </p:txBody>
      </p:sp>
      <p:pic>
        <p:nvPicPr>
          <p:cNvPr id="780" name="Google Shape;780;p28"/>
          <p:cNvPicPr preferRelativeResize="0"/>
          <p:nvPr/>
        </p:nvPicPr>
        <p:blipFill rotWithShape="1">
          <a:blip r:embed="rId3">
            <a:alphaModFix/>
          </a:blip>
          <a:srcRect/>
          <a:stretch/>
        </p:blipFill>
        <p:spPr>
          <a:xfrm>
            <a:off x="1151590" y="3012354"/>
            <a:ext cx="8326589" cy="1258240"/>
          </a:xfrm>
          <a:prstGeom prst="rect">
            <a:avLst/>
          </a:prstGeom>
          <a:noFill/>
          <a:ln>
            <a:noFill/>
          </a:ln>
        </p:spPr>
      </p:pic>
      <p:sp>
        <p:nvSpPr>
          <p:cNvPr id="781" name="Google Shape;781;p28"/>
          <p:cNvSpPr/>
          <p:nvPr/>
        </p:nvSpPr>
        <p:spPr>
          <a:xfrm>
            <a:off x="3198619" y="3427940"/>
            <a:ext cx="1385634" cy="348880"/>
          </a:xfrm>
          <a:prstGeom prst="ellipse">
            <a:avLst/>
          </a:prstGeom>
          <a:no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782" name="Google Shape;782;p28"/>
          <p:cNvSpPr/>
          <p:nvPr/>
        </p:nvSpPr>
        <p:spPr>
          <a:xfrm>
            <a:off x="3450517" y="3776820"/>
            <a:ext cx="1218951" cy="337562"/>
          </a:xfrm>
          <a:prstGeom prst="ellipse">
            <a:avLst/>
          </a:prstGeom>
          <a:no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cxnSp>
        <p:nvCxnSpPr>
          <p:cNvPr id="783" name="Google Shape;783;p28"/>
          <p:cNvCxnSpPr>
            <a:cxnSpLocks/>
            <a:stCxn id="782" idx="4"/>
          </p:cNvCxnSpPr>
          <p:nvPr/>
        </p:nvCxnSpPr>
        <p:spPr>
          <a:xfrm>
            <a:off x="4059992" y="4114382"/>
            <a:ext cx="861300" cy="537300"/>
          </a:xfrm>
          <a:prstGeom prst="straightConnector1">
            <a:avLst/>
          </a:prstGeom>
          <a:noFill/>
          <a:ln w="12700" cap="rnd" cmpd="sng">
            <a:solidFill>
              <a:srgbClr val="781B3A"/>
            </a:solidFill>
            <a:prstDash val="solid"/>
            <a:round/>
            <a:headEnd type="none" w="sm" len="sm"/>
            <a:tailEnd type="stealth" w="lg" len="lg"/>
          </a:ln>
        </p:spPr>
      </p:cxnSp>
      <p:cxnSp>
        <p:nvCxnSpPr>
          <p:cNvPr id="785" name="Google Shape;785;p28"/>
          <p:cNvCxnSpPr>
            <a:cxnSpLocks/>
            <a:stCxn id="781" idx="2"/>
          </p:cNvCxnSpPr>
          <p:nvPr/>
        </p:nvCxnSpPr>
        <p:spPr>
          <a:xfrm flipH="1">
            <a:off x="2605519" y="3602380"/>
            <a:ext cx="593100" cy="1026600"/>
          </a:xfrm>
          <a:prstGeom prst="straightConnector1">
            <a:avLst/>
          </a:prstGeom>
          <a:noFill/>
          <a:ln w="12700" cap="rnd" cmpd="sng">
            <a:solidFill>
              <a:srgbClr val="781B3A"/>
            </a:solidFill>
            <a:prstDash val="solid"/>
            <a:round/>
            <a:headEnd type="none" w="sm" len="sm"/>
            <a:tailEnd type="stealth" w="lg" len="lg"/>
          </a:ln>
        </p:spPr>
      </p:cxnSp>
      <p:sp>
        <p:nvSpPr>
          <p:cNvPr id="787" name="Google Shape;787;p28"/>
          <p:cNvSpPr/>
          <p:nvPr/>
        </p:nvSpPr>
        <p:spPr>
          <a:xfrm>
            <a:off x="9247605" y="3709416"/>
            <a:ext cx="1322522" cy="337562"/>
          </a:xfrm>
          <a:prstGeom prst="leftArrow">
            <a:avLst>
              <a:gd name="adj1" fmla="val 50000"/>
              <a:gd name="adj2" fmla="val 50000"/>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788" name="Google Shape;788;p28"/>
          <p:cNvSpPr/>
          <p:nvPr/>
        </p:nvSpPr>
        <p:spPr>
          <a:xfrm>
            <a:off x="3356646" y="4971223"/>
            <a:ext cx="4570063"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chemeClr val="dk1"/>
                </a:solidFill>
                <a:latin typeface="Acherus Grotesque" panose="02000505000000020004" pitchFamily="50" charset="0"/>
                <a:sym typeface="Arial"/>
              </a:rPr>
              <a:t>A one-unit increase in </a:t>
            </a:r>
            <a:r>
              <a:rPr lang="en-US" sz="1800" b="1" i="0" u="none" strike="noStrike" cap="none" dirty="0">
                <a:solidFill>
                  <a:schemeClr val="dk1"/>
                </a:solidFill>
                <a:latin typeface="Acherus Grotesque" panose="02000505000000020004" pitchFamily="50" charset="0"/>
                <a:sym typeface="Arial"/>
              </a:rPr>
              <a:t>balance</a:t>
            </a:r>
            <a:r>
              <a:rPr lang="en-US" sz="1800" b="0" i="0" u="none" strike="noStrike" cap="none" dirty="0">
                <a:solidFill>
                  <a:schemeClr val="dk1"/>
                </a:solidFill>
                <a:latin typeface="Acherus Grotesque" panose="02000505000000020004" pitchFamily="50" charset="0"/>
                <a:sym typeface="Arial"/>
              </a:rPr>
              <a:t> (i.e., $1) is associated with an increase in the log odds of </a:t>
            </a:r>
            <a:r>
              <a:rPr lang="en-US" sz="1800" b="1" i="0" u="none" strike="noStrike" cap="none" dirty="0">
                <a:solidFill>
                  <a:schemeClr val="dk1"/>
                </a:solidFill>
                <a:latin typeface="Acherus Grotesque" panose="02000505000000020004" pitchFamily="50" charset="0"/>
                <a:sym typeface="Arial"/>
              </a:rPr>
              <a:t>default</a:t>
            </a:r>
            <a:r>
              <a:rPr lang="en-US" sz="1800" b="0" i="0" u="none" strike="noStrike" cap="none" dirty="0">
                <a:solidFill>
                  <a:schemeClr val="dk1"/>
                </a:solidFill>
                <a:latin typeface="Acherus Grotesque" panose="02000505000000020004" pitchFamily="50" charset="0"/>
                <a:sym typeface="Arial"/>
              </a:rPr>
              <a:t> by 0</a:t>
            </a:r>
            <a:r>
              <a:rPr lang="en-US" sz="1800" b="0" i="1" u="none" strike="noStrike" cap="none" dirty="0">
                <a:solidFill>
                  <a:schemeClr val="dk1"/>
                </a:solidFill>
                <a:latin typeface="Acherus Grotesque" panose="02000505000000020004" pitchFamily="50" charset="0"/>
                <a:sym typeface="Arial"/>
              </a:rPr>
              <a:t>.</a:t>
            </a:r>
            <a:r>
              <a:rPr lang="en-US" sz="1800" b="0" i="0" u="none" strike="noStrike" cap="none" dirty="0">
                <a:solidFill>
                  <a:schemeClr val="dk1"/>
                </a:solidFill>
                <a:latin typeface="Acherus Grotesque" panose="02000505000000020004" pitchFamily="50" charset="0"/>
                <a:sym typeface="Arial"/>
              </a:rPr>
              <a:t>0055 units.</a:t>
            </a:r>
            <a:endParaRPr sz="1800" dirty="0">
              <a:latin typeface="Acherus Grotesque" panose="02000505000000020004" pitchFamily="50" charset="0"/>
            </a:endParaRPr>
          </a:p>
        </p:txBody>
      </p:sp>
      <p:grpSp>
        <p:nvGrpSpPr>
          <p:cNvPr id="789" name="Google Shape;789;p28"/>
          <p:cNvGrpSpPr/>
          <p:nvPr/>
        </p:nvGrpSpPr>
        <p:grpSpPr>
          <a:xfrm>
            <a:off x="8350763" y="4301488"/>
            <a:ext cx="3729105" cy="408024"/>
            <a:chOff x="7570475" y="4021072"/>
            <a:chExt cx="3729105" cy="408024"/>
          </a:xfrm>
        </p:grpSpPr>
        <p:sp>
          <p:nvSpPr>
            <p:cNvPr id="790" name="Google Shape;790;p28"/>
            <p:cNvSpPr/>
            <p:nvPr/>
          </p:nvSpPr>
          <p:spPr>
            <a:xfrm>
              <a:off x="7570475" y="4021072"/>
              <a:ext cx="299634" cy="374286"/>
            </a:xfrm>
            <a:prstGeom prst="upArrow">
              <a:avLst>
                <a:gd name="adj1" fmla="val 50000"/>
                <a:gd name="adj2" fmla="val 50000"/>
              </a:avLst>
            </a:prstGeom>
            <a:solidFill>
              <a:schemeClr val="accent1"/>
            </a:solid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791" name="Google Shape;791;p28"/>
            <p:cNvSpPr/>
            <p:nvPr/>
          </p:nvSpPr>
          <p:spPr>
            <a:xfrm>
              <a:off x="7870109" y="4059805"/>
              <a:ext cx="342947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 </a:t>
              </a:r>
              <a:r>
                <a:rPr lang="en-US" sz="1800" b="1" i="0" u="none" strike="noStrike" cap="none" dirty="0">
                  <a:solidFill>
                    <a:srgbClr val="000000"/>
                  </a:solidFill>
                  <a:latin typeface="Acherus Grotesque" panose="02000505000000020004" pitchFamily="50" charset="0"/>
                  <a:sym typeface="Arial"/>
                </a:rPr>
                <a:t>balance</a:t>
              </a:r>
              <a:r>
                <a:rPr lang="en-US" sz="1800" b="0" i="0" u="none" strike="noStrike" cap="none" dirty="0">
                  <a:solidFill>
                    <a:srgbClr val="000000"/>
                  </a:solidFill>
                  <a:latin typeface="Acherus Grotesque" panose="02000505000000020004" pitchFamily="50" charset="0"/>
                  <a:sym typeface="Arial"/>
                </a:rPr>
                <a:t> is associated with </a:t>
              </a:r>
              <a:endParaRPr dirty="0">
                <a:latin typeface="Acherus Grotesque" panose="02000505000000020004" pitchFamily="50" charset="0"/>
              </a:endParaRPr>
            </a:p>
          </p:txBody>
        </p:sp>
      </p:grpSp>
      <p:grpSp>
        <p:nvGrpSpPr>
          <p:cNvPr id="792" name="Google Shape;792;p28"/>
          <p:cNvGrpSpPr/>
          <p:nvPr/>
        </p:nvGrpSpPr>
        <p:grpSpPr>
          <a:xfrm>
            <a:off x="8362885" y="4766332"/>
            <a:ext cx="3240386" cy="408024"/>
            <a:chOff x="7570475" y="4021072"/>
            <a:chExt cx="3240386" cy="408024"/>
          </a:xfrm>
        </p:grpSpPr>
        <p:sp>
          <p:nvSpPr>
            <p:cNvPr id="793" name="Google Shape;793;p28"/>
            <p:cNvSpPr/>
            <p:nvPr/>
          </p:nvSpPr>
          <p:spPr>
            <a:xfrm>
              <a:off x="7570475" y="4021072"/>
              <a:ext cx="299634" cy="374286"/>
            </a:xfrm>
            <a:prstGeom prst="upArrow">
              <a:avLst>
                <a:gd name="adj1" fmla="val 50000"/>
                <a:gd name="adj2" fmla="val 50000"/>
              </a:avLst>
            </a:prstGeom>
            <a:solidFill>
              <a:schemeClr val="accent1"/>
            </a:solid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794" name="Google Shape;794;p28"/>
            <p:cNvSpPr/>
            <p:nvPr/>
          </p:nvSpPr>
          <p:spPr>
            <a:xfrm>
              <a:off x="7870108" y="4059805"/>
              <a:ext cx="294075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 probability of </a:t>
              </a:r>
              <a:r>
                <a:rPr lang="en-US" sz="1800" b="1" i="0" u="none" strike="noStrike" cap="none" dirty="0">
                  <a:solidFill>
                    <a:srgbClr val="000000"/>
                  </a:solidFill>
                  <a:latin typeface="Acherus Grotesque" panose="02000505000000020004" pitchFamily="50" charset="0"/>
                  <a:sym typeface="Arial"/>
                </a:rPr>
                <a:t>default</a:t>
              </a:r>
              <a:endParaRPr dirty="0">
                <a:latin typeface="Acherus Grotesque" panose="02000505000000020004" pitchFamily="50" charset="0"/>
              </a:endParaRPr>
            </a:p>
          </p:txBody>
        </p:sp>
      </p:grpSp>
      <p:sp>
        <p:nvSpPr>
          <p:cNvPr id="4" name="Title 3">
            <a:extLst>
              <a:ext uri="{FF2B5EF4-FFF2-40B4-BE49-F238E27FC236}">
                <a16:creationId xmlns:a16="http://schemas.microsoft.com/office/drawing/2014/main" id="{9ABD614A-B5C0-66C4-CCA0-8228C7304B84}"/>
              </a:ext>
            </a:extLst>
          </p:cNvPr>
          <p:cNvSpPr>
            <a:spLocks noGrp="1"/>
          </p:cNvSpPr>
          <p:nvPr>
            <p:ph type="title"/>
          </p:nvPr>
        </p:nvSpPr>
        <p:spPr/>
        <p:txBody>
          <a:bodyPr>
            <a:normAutofit/>
          </a:bodyPr>
          <a:lstStyle/>
          <a:p>
            <a:r>
              <a:rPr lang="en-US" dirty="0"/>
              <a:t>Example: Default model coefficients</a:t>
            </a:r>
          </a:p>
        </p:txBody>
      </p:sp>
      <p:sp>
        <p:nvSpPr>
          <p:cNvPr id="2" name="Footer Placeholder 1">
            <a:extLst>
              <a:ext uri="{FF2B5EF4-FFF2-40B4-BE49-F238E27FC236}">
                <a16:creationId xmlns:a16="http://schemas.microsoft.com/office/drawing/2014/main" id="{3BB45D1C-6461-407C-ACA2-CE2EDAB2B9D0}"/>
              </a:ext>
            </a:extLst>
          </p:cNvPr>
          <p:cNvSpPr>
            <a:spLocks noGrp="1"/>
          </p:cNvSpPr>
          <p:nvPr>
            <p:ph type="ftr" sz="quarter" idx="11"/>
          </p:nvPr>
        </p:nvSpPr>
        <p:spPr/>
        <p:txBody>
          <a:bodyPr/>
          <a:lstStyle/>
          <a:p>
            <a:r>
              <a:rPr lang="en-US"/>
              <a:t>Classification</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4DCBB9-43AF-4438-B145-2B034FE5A437}"/>
                  </a:ext>
                </a:extLst>
              </p:cNvPr>
              <p:cNvSpPr txBox="1"/>
              <p:nvPr/>
            </p:nvSpPr>
            <p:spPr>
              <a:xfrm>
                <a:off x="1931475" y="4537035"/>
                <a:ext cx="1048455" cy="4168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𝛽</m:t>
                              </m:r>
                            </m:e>
                          </m:acc>
                        </m:e>
                        <m:sub>
                          <m:r>
                            <a:rPr lang="en-US" sz="2000" b="1" i="1" smtClean="0">
                              <a:latin typeface="Cambria Math" panose="02040503050406030204" pitchFamily="18" charset="0"/>
                            </a:rPr>
                            <m:t>𝟎</m:t>
                          </m:r>
                        </m:sub>
                      </m:sSub>
                    </m:oMath>
                  </m:oMathPara>
                </a14:m>
                <a:endParaRPr lang="en-US" sz="2000" dirty="0"/>
              </a:p>
            </p:txBody>
          </p:sp>
        </mc:Choice>
        <mc:Fallback xmlns="">
          <p:sp>
            <p:nvSpPr>
              <p:cNvPr id="22" name="TextBox 21">
                <a:extLst>
                  <a:ext uri="{FF2B5EF4-FFF2-40B4-BE49-F238E27FC236}">
                    <a16:creationId xmlns:a16="http://schemas.microsoft.com/office/drawing/2014/main" id="{1E4DCBB9-43AF-4438-B145-2B034FE5A437}"/>
                  </a:ext>
                </a:extLst>
              </p:cNvPr>
              <p:cNvSpPr txBox="1">
                <a:spLocks noRot="1" noChangeAspect="1" noMove="1" noResize="1" noEditPoints="1" noAdjustHandles="1" noChangeArrowheads="1" noChangeShapeType="1" noTextEdit="1"/>
              </p:cNvSpPr>
              <p:nvPr/>
            </p:nvSpPr>
            <p:spPr>
              <a:xfrm>
                <a:off x="1931475" y="4537035"/>
                <a:ext cx="1048455" cy="416845"/>
              </a:xfrm>
              <a:prstGeom prst="rect">
                <a:avLst/>
              </a:prstGeom>
              <a:blipFill>
                <a:blip r:embed="rId4"/>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907EEB9-A1BF-4AB0-BF03-09D6D82D35D1}"/>
                  </a:ext>
                </a:extLst>
              </p:cNvPr>
              <p:cNvSpPr txBox="1"/>
              <p:nvPr/>
            </p:nvSpPr>
            <p:spPr>
              <a:xfrm>
                <a:off x="4611027" y="4532650"/>
                <a:ext cx="1048455" cy="4168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𝛽</m:t>
                              </m:r>
                            </m:e>
                          </m:acc>
                        </m:e>
                        <m:sub>
                          <m:r>
                            <a:rPr lang="en-US" sz="2000" b="1" i="1" smtClean="0">
                              <a:latin typeface="Cambria Math" panose="02040503050406030204" pitchFamily="18" charset="0"/>
                              <a:ea typeface="Cambria Math" panose="02040503050406030204" pitchFamily="18" charset="0"/>
                            </a:rPr>
                            <m:t>𝟏</m:t>
                          </m:r>
                        </m:sub>
                      </m:sSub>
                    </m:oMath>
                  </m:oMathPara>
                </a14:m>
                <a:endParaRPr lang="en-US" sz="2000" dirty="0"/>
              </a:p>
            </p:txBody>
          </p:sp>
        </mc:Choice>
        <mc:Fallback xmlns="">
          <p:sp>
            <p:nvSpPr>
              <p:cNvPr id="23" name="TextBox 22">
                <a:extLst>
                  <a:ext uri="{FF2B5EF4-FFF2-40B4-BE49-F238E27FC236}">
                    <a16:creationId xmlns:a16="http://schemas.microsoft.com/office/drawing/2014/main" id="{E907EEB9-A1BF-4AB0-BF03-09D6D82D35D1}"/>
                  </a:ext>
                </a:extLst>
              </p:cNvPr>
              <p:cNvSpPr txBox="1">
                <a:spLocks noRot="1" noChangeAspect="1" noMove="1" noResize="1" noEditPoints="1" noAdjustHandles="1" noChangeArrowheads="1" noChangeShapeType="1" noTextEdit="1"/>
              </p:cNvSpPr>
              <p:nvPr/>
            </p:nvSpPr>
            <p:spPr>
              <a:xfrm>
                <a:off x="4611027" y="4532650"/>
                <a:ext cx="1048455" cy="416845"/>
              </a:xfrm>
              <a:prstGeom prst="rect">
                <a:avLst/>
              </a:prstGeom>
              <a:blipFill>
                <a:blip r:embed="rId5"/>
                <a:stretch>
                  <a:fillRect t="-2941" b="-16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3FE16D5-36E5-433E-8AB3-75031E1C5B9B}"/>
              </a:ext>
            </a:extLst>
          </p:cNvPr>
          <p:cNvSpPr>
            <a:spLocks noGrp="1"/>
          </p:cNvSpPr>
          <p:nvPr>
            <p:ph type="sldNum" sz="quarter" idx="12"/>
          </p:nvPr>
        </p:nvSpPr>
        <p:spPr/>
        <p:txBody>
          <a:bodyPr/>
          <a:lstStyle/>
          <a:p>
            <a:fld id="{8E06CFEE-053A-4A40-A88B-A288F0289482}"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4643A5-3545-489A-90BD-97D0ACBD7A8A}"/>
              </a:ext>
            </a:extLst>
          </p:cNvPr>
          <p:cNvSpPr>
            <a:spLocks noGrp="1"/>
          </p:cNvSpPr>
          <p:nvPr>
            <p:ph type="body" idx="1"/>
          </p:nvPr>
        </p:nvSpPr>
        <p:spPr/>
        <p:txBody>
          <a:bodyPr/>
          <a:lstStyle/>
          <a:p>
            <a:r>
              <a:rPr lang="en-US" dirty="0"/>
              <a:t>Classification</a:t>
            </a:r>
          </a:p>
        </p:txBody>
      </p:sp>
      <p:sp>
        <p:nvSpPr>
          <p:cNvPr id="4" name="Slide Number Placeholder 3">
            <a:extLst>
              <a:ext uri="{FF2B5EF4-FFF2-40B4-BE49-F238E27FC236}">
                <a16:creationId xmlns:a16="http://schemas.microsoft.com/office/drawing/2014/main" id="{10BC6036-79A2-4694-BE82-CB5C404DBDA0}"/>
              </a:ext>
            </a:extLst>
          </p:cNvPr>
          <p:cNvSpPr>
            <a:spLocks noGrp="1"/>
          </p:cNvSpPr>
          <p:nvPr>
            <p:ph type="sldNum" sz="quarter" idx="12"/>
          </p:nvPr>
        </p:nvSpPr>
        <p:spPr/>
        <p:txBody>
          <a:bodyPr/>
          <a:lstStyle/>
          <a:p>
            <a:fld id="{8E06CFEE-053A-4A40-A88B-A288F0289482}" type="slidenum">
              <a:rPr lang="en-US" smtClean="0"/>
              <a:pPr/>
              <a:t>3</a:t>
            </a:fld>
            <a:endParaRPr lang="en-US"/>
          </a:p>
        </p:txBody>
      </p:sp>
      <p:sp>
        <p:nvSpPr>
          <p:cNvPr id="5" name="Footer Placeholder 4">
            <a:extLst>
              <a:ext uri="{FF2B5EF4-FFF2-40B4-BE49-F238E27FC236}">
                <a16:creationId xmlns:a16="http://schemas.microsoft.com/office/drawing/2014/main" id="{6332D263-92DD-429C-994D-3778C34DB2E1}"/>
              </a:ext>
            </a:extLst>
          </p:cNvPr>
          <p:cNvSpPr>
            <a:spLocks noGrp="1"/>
          </p:cNvSpPr>
          <p:nvPr>
            <p:ph type="ftr" sz="quarter" idx="11"/>
          </p:nvPr>
        </p:nvSpPr>
        <p:spPr/>
        <p:txBody>
          <a:bodyPr/>
          <a:lstStyle/>
          <a:p>
            <a:r>
              <a:rPr lang="en-US"/>
              <a:t>Classification</a:t>
            </a:r>
            <a:endParaRPr lang="en-US" dirty="0"/>
          </a:p>
        </p:txBody>
      </p:sp>
    </p:spTree>
    <p:extLst>
      <p:ext uri="{BB962C8B-B14F-4D97-AF65-F5344CB8AC3E}">
        <p14:creationId xmlns:p14="http://schemas.microsoft.com/office/powerpoint/2010/main" val="3784696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E9CB-0C01-4109-89F2-B38D2DE86632}"/>
              </a:ext>
            </a:extLst>
          </p:cNvPr>
          <p:cNvSpPr>
            <a:spLocks noGrp="1"/>
          </p:cNvSpPr>
          <p:nvPr>
            <p:ph type="title"/>
          </p:nvPr>
        </p:nvSpPr>
        <p:spPr/>
        <p:txBody>
          <a:bodyPr/>
          <a:lstStyle/>
          <a:p>
            <a:r>
              <a:rPr lang="en-US" dirty="0"/>
              <a:t>Example: Predicting default on credit card payment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D8B7A9-2FD6-47EC-B403-9C8C80FD1C5D}"/>
                  </a:ext>
                </a:extLst>
              </p:cNvPr>
              <p:cNvSpPr>
                <a:spLocks noGrp="1"/>
              </p:cNvSpPr>
              <p:nvPr>
                <p:ph idx="1"/>
              </p:nvPr>
            </p:nvSpPr>
            <p:spPr>
              <a:xfrm>
                <a:off x="838200" y="1374521"/>
                <a:ext cx="10515600" cy="4351338"/>
              </a:xfrm>
            </p:spPr>
            <p:txBody>
              <a:bodyPr/>
              <a:lstStyle/>
              <a:p>
                <a:r>
                  <a:rPr lang="en-US" dirty="0"/>
                  <a:t>What is our estimated probability of default for someone with a balance of </a:t>
                </a:r>
                <a:r>
                  <a:rPr lang="en-US" dirty="0">
                    <a:solidFill>
                      <a:schemeClr val="accent1"/>
                    </a:solidFill>
                  </a:rPr>
                  <a:t>$1000</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sz="1800" b="0" i="0" strike="noStrike" cap="none" smtClean="0">
                          <a:solidFill>
                            <a:srgbClr val="3F3F3F"/>
                          </a:solidFill>
                          <a:latin typeface="Cambria Math" panose="02040503050406030204" pitchFamily="18" charset="0"/>
                          <a:sym typeface="Arial"/>
                        </a:rPr>
                        <m:t>Pr</m:t>
                      </m:r>
                      <m:d>
                        <m:dPr>
                          <m:ctrlPr>
                            <a:rPr lang="ar-AE" sz="1800" b="0" i="1" strike="noStrike" cap="none" smtClean="0">
                              <a:solidFill>
                                <a:srgbClr val="3F3F3F"/>
                              </a:solidFill>
                              <a:latin typeface="Cambria Math" panose="02040503050406030204" pitchFamily="18" charset="0"/>
                              <a:sym typeface="Arial"/>
                            </a:rPr>
                          </m:ctrlPr>
                        </m:dPr>
                        <m:e>
                          <m:r>
                            <a:rPr lang="ar-AE" sz="1800" b="0" i="1" strike="noStrike" cap="none" smtClean="0">
                              <a:solidFill>
                                <a:srgbClr val="3F3F3F"/>
                              </a:solidFill>
                              <a:latin typeface="Cambria Math" panose="02040503050406030204" pitchFamily="18" charset="0"/>
                              <a:sym typeface="Arial"/>
                            </a:rPr>
                            <m:t>𝑑𝑒𝑓𝑎𝑢𝑙𝑡</m:t>
                          </m:r>
                          <m:r>
                            <a:rPr lang="ar-AE" sz="1800" b="0" i="1" strike="noStrike" cap="none" smtClean="0">
                              <a:solidFill>
                                <a:srgbClr val="3F3F3F"/>
                              </a:solidFill>
                              <a:latin typeface="Cambria Math" panose="02040503050406030204" pitchFamily="18" charset="0"/>
                              <a:sym typeface="Arial"/>
                            </a:rPr>
                            <m:t>=</m:t>
                          </m:r>
                          <m:r>
                            <a:rPr lang="ar-AE" sz="1800" b="0" i="1" strike="noStrike" cap="none" smtClean="0">
                              <a:solidFill>
                                <a:srgbClr val="3F3F3F"/>
                              </a:solidFill>
                              <a:latin typeface="Cambria Math" panose="02040503050406030204" pitchFamily="18" charset="0"/>
                              <a:sym typeface="Arial"/>
                            </a:rPr>
                            <m:t>𝑌𝑒𝑠</m:t>
                          </m:r>
                        </m:e>
                        <m:e>
                          <m:r>
                            <a:rPr lang="ar-AE" sz="1800" b="0" i="1" strike="noStrike" cap="none" smtClean="0">
                              <a:solidFill>
                                <a:srgbClr val="3F3F3F"/>
                              </a:solidFill>
                              <a:latin typeface="Cambria Math" panose="02040503050406030204" pitchFamily="18" charset="0"/>
                              <a:sym typeface="Arial"/>
                            </a:rPr>
                            <m:t>𝑏𝑎𝑙𝑎𝑛𝑐𝑒</m:t>
                          </m:r>
                          <m:r>
                            <a:rPr lang="en-US" sz="1800" b="0" i="1" strike="noStrike" cap="none" smtClean="0">
                              <a:solidFill>
                                <a:srgbClr val="3F3F3F"/>
                              </a:solidFill>
                              <a:latin typeface="Cambria Math" panose="02040503050406030204" pitchFamily="18" charset="0"/>
                              <a:sym typeface="Arial"/>
                            </a:rPr>
                            <m:t>=</m:t>
                          </m:r>
                          <m:r>
                            <a:rPr lang="en-US" sz="1800" b="0" i="1" strike="noStrike" cap="none" smtClean="0">
                              <a:solidFill>
                                <a:schemeClr val="accent1"/>
                              </a:solidFill>
                              <a:latin typeface="Cambria Math" panose="02040503050406030204" pitchFamily="18" charset="0"/>
                              <a:sym typeface="Arial"/>
                            </a:rPr>
                            <m:t>$</m:t>
                          </m:r>
                          <m:r>
                            <a:rPr lang="en-US" sz="1800" b="0" i="1" strike="noStrike" cap="none" smtClean="0">
                              <a:solidFill>
                                <a:schemeClr val="accent1"/>
                              </a:solidFill>
                              <a:latin typeface="Cambria Math" panose="02040503050406030204" pitchFamily="18" charset="0"/>
                              <a:sym typeface="Arial"/>
                            </a:rPr>
                            <m:t>1000</m:t>
                          </m:r>
                        </m:e>
                      </m:d>
                      <m:r>
                        <a:rPr lang="ar-AE" sz="1800" b="0" i="1" strike="noStrike" cap="none" smtClean="0">
                          <a:solidFill>
                            <a:srgbClr val="3F3F3F"/>
                          </a:solidFill>
                          <a:latin typeface="Cambria Math" panose="02040503050406030204" pitchFamily="18" charset="0"/>
                          <a:sym typeface="Arial"/>
                        </a:rPr>
                        <m:t>=</m:t>
                      </m:r>
                      <m:f>
                        <m:fPr>
                          <m:ctrlPr>
                            <a:rPr lang="ar-AE" sz="1800" b="0" i="1" strike="noStrike" cap="none" smtClean="0">
                              <a:solidFill>
                                <a:srgbClr val="3F3F3F"/>
                              </a:solidFill>
                              <a:latin typeface="Cambria Math" panose="02040503050406030204" pitchFamily="18" charset="0"/>
                              <a:sym typeface="Arial"/>
                            </a:rPr>
                          </m:ctrlPr>
                        </m:fPr>
                        <m:num>
                          <m:sSup>
                            <m:sSupPr>
                              <m:ctrlPr>
                                <a:rPr lang="ar-AE" sz="1800" b="0" i="1" strike="noStrike" cap="none" smtClean="0">
                                  <a:solidFill>
                                    <a:srgbClr val="3F3F3F"/>
                                  </a:solidFill>
                                  <a:latin typeface="Cambria Math" panose="02040503050406030204" pitchFamily="18" charset="0"/>
                                  <a:sym typeface="Arial"/>
                                </a:rPr>
                              </m:ctrlPr>
                            </m:sSupPr>
                            <m:e>
                              <m:r>
                                <a:rPr lang="ar-AE" sz="1800" b="0" i="1" strike="noStrike" cap="none" smtClean="0">
                                  <a:solidFill>
                                    <a:srgbClr val="3F3F3F"/>
                                  </a:solidFill>
                                  <a:latin typeface="Cambria Math" panose="02040503050406030204" pitchFamily="18" charset="0"/>
                                  <a:sym typeface="Arial"/>
                                </a:rPr>
                                <m:t>𝑒</m:t>
                              </m:r>
                            </m:e>
                            <m:sup>
                              <m:sSub>
                                <m:sSubPr>
                                  <m:ctrlPr>
                                    <a:rPr lang="ar-AE" sz="1800" i="1">
                                      <a:solidFill>
                                        <a:srgbClr val="3F3F3F"/>
                                      </a:solidFill>
                                      <a:latin typeface="Cambria Math" panose="02040503050406030204" pitchFamily="18" charset="0"/>
                                    </a:rPr>
                                  </m:ctrlPr>
                                </m:sSubPr>
                                <m:e>
                                  <m:r>
                                    <a:rPr lang="ar-AE" sz="1800" i="1">
                                      <a:solidFill>
                                        <a:srgbClr val="3F3F3F"/>
                                      </a:solidFill>
                                      <a:latin typeface="Cambria Math" panose="02040503050406030204" pitchFamily="18" charset="0"/>
                                      <a:ea typeface="Cambria Math" panose="02040503050406030204" pitchFamily="18" charset="0"/>
                                    </a:rPr>
                                    <m:t>𝛽</m:t>
                                  </m:r>
                                </m:e>
                                <m:sub>
                                  <m:r>
                                    <a:rPr lang="ar-AE" sz="1800" i="1">
                                      <a:solidFill>
                                        <a:srgbClr val="3F3F3F"/>
                                      </a:solidFill>
                                      <a:latin typeface="Cambria Math" panose="02040503050406030204" pitchFamily="18" charset="0"/>
                                    </a:rPr>
                                    <m:t>0</m:t>
                                  </m:r>
                                </m:sub>
                              </m:sSub>
                              <m:r>
                                <a:rPr lang="ar-AE" sz="1800" i="1">
                                  <a:solidFill>
                                    <a:srgbClr val="3F3F3F"/>
                                  </a:solidFill>
                                  <a:latin typeface="Cambria Math" panose="02040503050406030204" pitchFamily="18" charset="0"/>
                                </a:rPr>
                                <m:t>+</m:t>
                              </m:r>
                              <m:sSub>
                                <m:sSubPr>
                                  <m:ctrlPr>
                                    <a:rPr lang="ar-AE" sz="1800" i="1">
                                      <a:solidFill>
                                        <a:srgbClr val="3F3F3F"/>
                                      </a:solidFill>
                                      <a:latin typeface="Cambria Math" panose="02040503050406030204" pitchFamily="18" charset="0"/>
                                    </a:rPr>
                                  </m:ctrlPr>
                                </m:sSubPr>
                                <m:e>
                                  <m:r>
                                    <a:rPr lang="ar-AE" sz="1800" i="1">
                                      <a:solidFill>
                                        <a:srgbClr val="3F3F3F"/>
                                      </a:solidFill>
                                      <a:latin typeface="Cambria Math" panose="02040503050406030204" pitchFamily="18" charset="0"/>
                                      <a:ea typeface="Cambria Math" panose="02040503050406030204" pitchFamily="18" charset="0"/>
                                    </a:rPr>
                                    <m:t>𝛽</m:t>
                                  </m:r>
                                </m:e>
                                <m:sub>
                                  <m:r>
                                    <a:rPr lang="ar-AE" sz="1800" i="1">
                                      <a:solidFill>
                                        <a:srgbClr val="3F3F3F"/>
                                      </a:solidFill>
                                      <a:latin typeface="Cambria Math" panose="02040503050406030204" pitchFamily="18" charset="0"/>
                                    </a:rPr>
                                    <m:t>1</m:t>
                                  </m:r>
                                </m:sub>
                              </m:sSub>
                              <m:r>
                                <a:rPr lang="ar-AE" sz="1800" i="1">
                                  <a:solidFill>
                                    <a:srgbClr val="3F3F3F"/>
                                  </a:solidFill>
                                  <a:latin typeface="Cambria Math" panose="02040503050406030204" pitchFamily="18" charset="0"/>
                                  <a:ea typeface="Cambria Math" panose="02040503050406030204" pitchFamily="18" charset="0"/>
                                </a:rPr>
                                <m:t>×</m:t>
                              </m:r>
                              <m:r>
                                <a:rPr lang="ar-AE" sz="1800" i="1">
                                  <a:solidFill>
                                    <a:srgbClr val="3F3F3F"/>
                                  </a:solidFill>
                                  <a:latin typeface="Cambria Math" panose="02040503050406030204" pitchFamily="18" charset="0"/>
                                  <a:ea typeface="Cambria Math" panose="02040503050406030204" pitchFamily="18" charset="0"/>
                                </a:rPr>
                                <m:t>𝑏𝑎𝑙𝑎𝑛𝑐𝑒</m:t>
                              </m:r>
                            </m:sup>
                          </m:sSup>
                        </m:num>
                        <m:den>
                          <m:r>
                            <a:rPr lang="ar-AE" sz="1800" b="0" i="1" strike="noStrike" cap="none" smtClean="0">
                              <a:solidFill>
                                <a:srgbClr val="3F3F3F"/>
                              </a:solidFill>
                              <a:latin typeface="Cambria Math" panose="02040503050406030204" pitchFamily="18" charset="0"/>
                              <a:sym typeface="Arial"/>
                            </a:rPr>
                            <m:t>1</m:t>
                          </m:r>
                          <m:r>
                            <a:rPr lang="ar-AE" sz="1800" b="0" i="1" strike="noStrike" cap="none" smtClean="0">
                              <a:solidFill>
                                <a:srgbClr val="3F3F3F"/>
                              </a:solidFill>
                              <a:latin typeface="Cambria Math" panose="02040503050406030204" pitchFamily="18" charset="0"/>
                              <a:sym typeface="Arial"/>
                            </a:rPr>
                            <m:t>+</m:t>
                          </m:r>
                          <m:sSup>
                            <m:sSupPr>
                              <m:ctrlPr>
                                <a:rPr lang="ar-AE" sz="1800" b="0" i="1" strike="noStrike" cap="none" smtClean="0">
                                  <a:solidFill>
                                    <a:srgbClr val="3F3F3F"/>
                                  </a:solidFill>
                                  <a:latin typeface="Cambria Math" panose="02040503050406030204" pitchFamily="18" charset="0"/>
                                  <a:sym typeface="Arial"/>
                                </a:rPr>
                              </m:ctrlPr>
                            </m:sSupPr>
                            <m:e>
                              <m:r>
                                <a:rPr lang="ar-AE" sz="1800" b="0" i="1" strike="noStrike" cap="none" smtClean="0">
                                  <a:solidFill>
                                    <a:srgbClr val="3F3F3F"/>
                                  </a:solidFill>
                                  <a:latin typeface="Cambria Math" panose="02040503050406030204" pitchFamily="18" charset="0"/>
                                  <a:sym typeface="Arial"/>
                                </a:rPr>
                                <m:t>𝑒</m:t>
                              </m:r>
                            </m:e>
                            <m:sup>
                              <m:sSub>
                                <m:sSubPr>
                                  <m:ctrlPr>
                                    <a:rPr lang="en-US" sz="1800" i="1">
                                      <a:solidFill>
                                        <a:srgbClr val="3F3F3F"/>
                                      </a:solidFill>
                                      <a:latin typeface="Cambria Math" panose="02040503050406030204" pitchFamily="18" charset="0"/>
                                    </a:rPr>
                                  </m:ctrlPr>
                                </m:sSubPr>
                                <m:e>
                                  <m:r>
                                    <a:rPr lang="en-US" sz="1800" i="1">
                                      <a:solidFill>
                                        <a:srgbClr val="3F3F3F"/>
                                      </a:solidFill>
                                      <a:latin typeface="Cambria Math" panose="02040503050406030204" pitchFamily="18" charset="0"/>
                                      <a:ea typeface="Cambria Math" panose="02040503050406030204" pitchFamily="18" charset="0"/>
                                    </a:rPr>
                                    <m:t>𝛽</m:t>
                                  </m:r>
                                </m:e>
                                <m:sub>
                                  <m:r>
                                    <a:rPr lang="en-US" sz="1800" i="1">
                                      <a:solidFill>
                                        <a:srgbClr val="3F3F3F"/>
                                      </a:solidFill>
                                      <a:latin typeface="Cambria Math" panose="02040503050406030204" pitchFamily="18" charset="0"/>
                                    </a:rPr>
                                    <m:t>0</m:t>
                                  </m:r>
                                </m:sub>
                              </m:sSub>
                              <m:r>
                                <a:rPr lang="en-US" sz="1800" i="1">
                                  <a:solidFill>
                                    <a:srgbClr val="3F3F3F"/>
                                  </a:solidFill>
                                  <a:latin typeface="Cambria Math" panose="02040503050406030204" pitchFamily="18" charset="0"/>
                                </a:rPr>
                                <m:t>+</m:t>
                              </m:r>
                              <m:sSub>
                                <m:sSubPr>
                                  <m:ctrlPr>
                                    <a:rPr lang="en-US" sz="1800" i="1">
                                      <a:solidFill>
                                        <a:srgbClr val="3F3F3F"/>
                                      </a:solidFill>
                                      <a:latin typeface="Cambria Math" panose="02040503050406030204" pitchFamily="18" charset="0"/>
                                    </a:rPr>
                                  </m:ctrlPr>
                                </m:sSubPr>
                                <m:e>
                                  <m:r>
                                    <a:rPr lang="en-US" sz="1800" i="1">
                                      <a:solidFill>
                                        <a:srgbClr val="3F3F3F"/>
                                      </a:solidFill>
                                      <a:latin typeface="Cambria Math" panose="02040503050406030204" pitchFamily="18" charset="0"/>
                                      <a:ea typeface="Cambria Math" panose="02040503050406030204" pitchFamily="18" charset="0"/>
                                    </a:rPr>
                                    <m:t>𝛽</m:t>
                                  </m:r>
                                </m:e>
                                <m:sub>
                                  <m:r>
                                    <a:rPr lang="en-US" sz="1800" i="1">
                                      <a:solidFill>
                                        <a:srgbClr val="3F3F3F"/>
                                      </a:solidFill>
                                      <a:latin typeface="Cambria Math" panose="02040503050406030204" pitchFamily="18" charset="0"/>
                                    </a:rPr>
                                    <m:t>1</m:t>
                                  </m:r>
                                </m:sub>
                              </m:sSub>
                              <m:r>
                                <a:rPr lang="en-US" sz="1800" i="1">
                                  <a:solidFill>
                                    <a:srgbClr val="3F3F3F"/>
                                  </a:solidFill>
                                  <a:latin typeface="Cambria Math" panose="02040503050406030204" pitchFamily="18" charset="0"/>
                                  <a:ea typeface="Cambria Math" panose="02040503050406030204" pitchFamily="18" charset="0"/>
                                </a:rPr>
                                <m:t>×</m:t>
                              </m:r>
                              <m:r>
                                <a:rPr lang="en-US" sz="1800" i="1">
                                  <a:solidFill>
                                    <a:srgbClr val="3F3F3F"/>
                                  </a:solidFill>
                                  <a:latin typeface="Cambria Math" panose="02040503050406030204" pitchFamily="18" charset="0"/>
                                  <a:ea typeface="Cambria Math" panose="02040503050406030204" pitchFamily="18" charset="0"/>
                                </a:rPr>
                                <m:t>𝑏𝑎𝑙𝑎𝑛𝑐𝑒</m:t>
                              </m:r>
                            </m:sup>
                          </m:sSup>
                        </m:den>
                      </m:f>
                      <m:r>
                        <a:rPr lang="en-US" sz="1800" b="0" i="1" smtClean="0">
                          <a:solidFill>
                            <a:srgbClr val="3F3F3F"/>
                          </a:solidFill>
                          <a:latin typeface="Cambria Math" panose="02040503050406030204" pitchFamily="18" charset="0"/>
                          <a:ea typeface="Cambria Math" panose="02040503050406030204" pitchFamily="18" charset="0"/>
                        </a:rPr>
                        <m:t>=</m:t>
                      </m:r>
                      <m:f>
                        <m:fPr>
                          <m:ctrlPr>
                            <a:rPr lang="ar-AE" sz="1800" i="1">
                              <a:solidFill>
                                <a:srgbClr val="3F3F3F"/>
                              </a:solidFill>
                              <a:latin typeface="Cambria Math" panose="02040503050406030204" pitchFamily="18" charset="0"/>
                              <a:sym typeface="Arial"/>
                            </a:rPr>
                          </m:ctrlPr>
                        </m:fPr>
                        <m:num>
                          <m:sSup>
                            <m:sSupPr>
                              <m:ctrlPr>
                                <a:rPr lang="ar-AE" sz="1800" i="1">
                                  <a:solidFill>
                                    <a:srgbClr val="3F3F3F"/>
                                  </a:solidFill>
                                  <a:latin typeface="Cambria Math" panose="02040503050406030204" pitchFamily="18" charset="0"/>
                                  <a:sym typeface="Arial"/>
                                </a:rPr>
                              </m:ctrlPr>
                            </m:sSupPr>
                            <m:e>
                              <m:r>
                                <a:rPr lang="ar-AE" sz="1800" i="1">
                                  <a:solidFill>
                                    <a:srgbClr val="3F3F3F"/>
                                  </a:solidFill>
                                  <a:latin typeface="Cambria Math" panose="02040503050406030204" pitchFamily="18" charset="0"/>
                                  <a:sym typeface="Arial"/>
                                </a:rPr>
                                <m:t>𝑒</m:t>
                              </m:r>
                            </m:e>
                            <m:sup>
                              <m:eqArr>
                                <m:eqArrPr>
                                  <m:ctrlPr>
                                    <a:rPr lang="en-US" sz="1800" b="0" i="1" smtClean="0">
                                      <a:solidFill>
                                        <a:srgbClr val="3F3F3F"/>
                                      </a:solidFill>
                                      <a:latin typeface="Cambria Math" panose="02040503050406030204" pitchFamily="18" charset="0"/>
                                      <a:sym typeface="Arial"/>
                                    </a:rPr>
                                  </m:ctrlPr>
                                </m:eqArrPr>
                                <m:e>
                                  <m:r>
                                    <a:rPr lang="en-US" sz="1800" b="0" i="1" smtClean="0">
                                      <a:solidFill>
                                        <a:srgbClr val="3F3F3F"/>
                                      </a:solidFill>
                                      <a:latin typeface="Cambria Math" panose="02040503050406030204" pitchFamily="18" charset="0"/>
                                      <a:sym typeface="Arial"/>
                                    </a:rPr>
                                    <m:t>−</m:t>
                                  </m:r>
                                  <m:r>
                                    <a:rPr lang="en-US" sz="1800" b="0" i="1" smtClean="0">
                                      <a:solidFill>
                                        <a:srgbClr val="3F3F3F"/>
                                      </a:solidFill>
                                      <a:latin typeface="Cambria Math" panose="02040503050406030204" pitchFamily="18" charset="0"/>
                                      <a:sym typeface="Arial"/>
                                    </a:rPr>
                                    <m:t>10</m:t>
                                  </m:r>
                                  <m:r>
                                    <a:rPr lang="en-US" sz="1800" b="0" i="1" smtClean="0">
                                      <a:solidFill>
                                        <a:srgbClr val="3F3F3F"/>
                                      </a:solidFill>
                                      <a:latin typeface="Cambria Math" panose="02040503050406030204" pitchFamily="18" charset="0"/>
                                      <a:sym typeface="Arial"/>
                                    </a:rPr>
                                    <m:t>.</m:t>
                                  </m:r>
                                  <m:r>
                                    <a:rPr lang="en-US" sz="1800" b="0" i="1" smtClean="0">
                                      <a:solidFill>
                                        <a:srgbClr val="3F3F3F"/>
                                      </a:solidFill>
                                      <a:latin typeface="Cambria Math" panose="02040503050406030204" pitchFamily="18" charset="0"/>
                                      <a:sym typeface="Arial"/>
                                    </a:rPr>
                                    <m:t>65</m:t>
                                  </m:r>
                                  <m:r>
                                    <a:rPr lang="ar-AE" sz="1800" i="1">
                                      <a:solidFill>
                                        <a:srgbClr val="3F3F3F"/>
                                      </a:solidFill>
                                      <a:latin typeface="Cambria Math" panose="02040503050406030204" pitchFamily="18" charset="0"/>
                                    </a:rPr>
                                    <m:t>+</m:t>
                                  </m:r>
                                  <m:r>
                                    <a:rPr lang="en-US" sz="1800" b="0" i="1" smtClean="0">
                                      <a:solidFill>
                                        <a:srgbClr val="3F3F3F"/>
                                      </a:solidFill>
                                      <a:latin typeface="Cambria Math" panose="02040503050406030204" pitchFamily="18" charset="0"/>
                                    </a:rPr>
                                    <m:t>0</m:t>
                                  </m:r>
                                  <m:r>
                                    <a:rPr lang="en-US" sz="1800" b="0" i="1" smtClean="0">
                                      <a:solidFill>
                                        <a:srgbClr val="3F3F3F"/>
                                      </a:solidFill>
                                      <a:latin typeface="Cambria Math" panose="02040503050406030204" pitchFamily="18" charset="0"/>
                                    </a:rPr>
                                    <m:t>.</m:t>
                                  </m:r>
                                  <m:r>
                                    <a:rPr lang="en-US" sz="1800" b="0" i="1" smtClean="0">
                                      <a:solidFill>
                                        <a:srgbClr val="3F3F3F"/>
                                      </a:solidFill>
                                      <a:latin typeface="Cambria Math" panose="02040503050406030204" pitchFamily="18" charset="0"/>
                                    </a:rPr>
                                    <m:t>0055</m:t>
                                  </m:r>
                                </m:e>
                                <m:e>
                                  <m:r>
                                    <a:rPr lang="ar-AE" sz="1800" i="1">
                                      <a:solidFill>
                                        <a:srgbClr val="3F3F3F"/>
                                      </a:solidFill>
                                      <a:latin typeface="Cambria Math" panose="02040503050406030204" pitchFamily="18" charset="0"/>
                                      <a:ea typeface="Cambria Math" panose="02040503050406030204" pitchFamily="18" charset="0"/>
                                    </a:rPr>
                                    <m:t>×</m:t>
                                  </m:r>
                                  <m:r>
                                    <a:rPr lang="en-US" sz="1800" b="0" i="1" smtClean="0">
                                      <a:solidFill>
                                        <a:schemeClr val="accent1"/>
                                      </a:solidFill>
                                      <a:latin typeface="Cambria Math" panose="02040503050406030204" pitchFamily="18" charset="0"/>
                                      <a:ea typeface="Cambria Math" panose="02040503050406030204" pitchFamily="18" charset="0"/>
                                    </a:rPr>
                                    <m:t>1000</m:t>
                                  </m:r>
                                </m:e>
                              </m:eqArr>
                            </m:sup>
                          </m:sSup>
                        </m:num>
                        <m:den>
                          <m:r>
                            <a:rPr lang="ar-AE" sz="1800" i="1">
                              <a:solidFill>
                                <a:srgbClr val="3F3F3F"/>
                              </a:solidFill>
                              <a:latin typeface="Cambria Math" panose="02040503050406030204" pitchFamily="18" charset="0"/>
                              <a:sym typeface="Arial"/>
                            </a:rPr>
                            <m:t>1</m:t>
                          </m:r>
                          <m:r>
                            <a:rPr lang="ar-AE" sz="1800" i="1">
                              <a:solidFill>
                                <a:srgbClr val="3F3F3F"/>
                              </a:solidFill>
                              <a:latin typeface="Cambria Math" panose="02040503050406030204" pitchFamily="18" charset="0"/>
                              <a:sym typeface="Arial"/>
                            </a:rPr>
                            <m:t>+</m:t>
                          </m:r>
                          <m:sSup>
                            <m:sSupPr>
                              <m:ctrlPr>
                                <a:rPr lang="ar-AE" sz="1800" i="1">
                                  <a:solidFill>
                                    <a:srgbClr val="3F3F3F"/>
                                  </a:solidFill>
                                  <a:latin typeface="Cambria Math" panose="02040503050406030204" pitchFamily="18" charset="0"/>
                                  <a:sym typeface="Arial"/>
                                </a:rPr>
                              </m:ctrlPr>
                            </m:sSupPr>
                            <m:e>
                              <m:r>
                                <a:rPr lang="ar-AE" sz="1800" i="1">
                                  <a:solidFill>
                                    <a:srgbClr val="3F3F3F"/>
                                  </a:solidFill>
                                  <a:latin typeface="Cambria Math" panose="02040503050406030204" pitchFamily="18" charset="0"/>
                                  <a:sym typeface="Arial"/>
                                </a:rPr>
                                <m:t>𝑒</m:t>
                              </m:r>
                            </m:e>
                            <m:sup>
                              <m:r>
                                <a:rPr lang="en-US" sz="1800" b="0" i="1" smtClean="0">
                                  <a:solidFill>
                                    <a:srgbClr val="3F3F3F"/>
                                  </a:solidFill>
                                  <a:latin typeface="Cambria Math" panose="02040503050406030204" pitchFamily="18" charset="0"/>
                                  <a:sym typeface="Arial"/>
                                </a:rPr>
                                <m:t>−</m:t>
                              </m:r>
                              <m:r>
                                <a:rPr lang="en-US" sz="1800" b="0" i="1" smtClean="0">
                                  <a:solidFill>
                                    <a:srgbClr val="3F3F3F"/>
                                  </a:solidFill>
                                  <a:latin typeface="Cambria Math" panose="02040503050406030204" pitchFamily="18" charset="0"/>
                                  <a:sym typeface="Arial"/>
                                </a:rPr>
                                <m:t>10</m:t>
                              </m:r>
                              <m:r>
                                <a:rPr lang="en-US" sz="1800" b="0" i="1" smtClean="0">
                                  <a:solidFill>
                                    <a:srgbClr val="3F3F3F"/>
                                  </a:solidFill>
                                  <a:latin typeface="Cambria Math" panose="02040503050406030204" pitchFamily="18" charset="0"/>
                                  <a:sym typeface="Arial"/>
                                </a:rPr>
                                <m:t>.</m:t>
                              </m:r>
                              <m:r>
                                <a:rPr lang="en-US" sz="1800" b="0" i="1" smtClean="0">
                                  <a:solidFill>
                                    <a:srgbClr val="3F3F3F"/>
                                  </a:solidFill>
                                  <a:latin typeface="Cambria Math" panose="02040503050406030204" pitchFamily="18" charset="0"/>
                                  <a:sym typeface="Arial"/>
                                </a:rPr>
                                <m:t>65</m:t>
                              </m:r>
                              <m:r>
                                <a:rPr lang="en-US" sz="1800" i="1">
                                  <a:solidFill>
                                    <a:srgbClr val="3F3F3F"/>
                                  </a:solidFill>
                                  <a:latin typeface="Cambria Math" panose="02040503050406030204" pitchFamily="18" charset="0"/>
                                </a:rPr>
                                <m:t>+</m:t>
                              </m:r>
                              <m:r>
                                <a:rPr lang="en-US" sz="1800" b="0" i="1" smtClean="0">
                                  <a:solidFill>
                                    <a:srgbClr val="3F3F3F"/>
                                  </a:solidFill>
                                  <a:latin typeface="Cambria Math" panose="02040503050406030204" pitchFamily="18" charset="0"/>
                                </a:rPr>
                                <m:t>0</m:t>
                              </m:r>
                              <m:r>
                                <a:rPr lang="en-US" sz="1800" b="0" i="1" smtClean="0">
                                  <a:solidFill>
                                    <a:srgbClr val="3F3F3F"/>
                                  </a:solidFill>
                                  <a:latin typeface="Cambria Math" panose="02040503050406030204" pitchFamily="18" charset="0"/>
                                </a:rPr>
                                <m:t>.</m:t>
                              </m:r>
                              <m:r>
                                <a:rPr lang="en-US" sz="1800" b="0" i="1" smtClean="0">
                                  <a:solidFill>
                                    <a:srgbClr val="3F3F3F"/>
                                  </a:solidFill>
                                  <a:latin typeface="Cambria Math" panose="02040503050406030204" pitchFamily="18" charset="0"/>
                                </a:rPr>
                                <m:t>0055</m:t>
                              </m:r>
                              <m:r>
                                <a:rPr lang="en-US" sz="1800" i="1">
                                  <a:solidFill>
                                    <a:srgbClr val="3F3F3F"/>
                                  </a:solidFill>
                                  <a:latin typeface="Cambria Math" panose="02040503050406030204" pitchFamily="18" charset="0"/>
                                  <a:ea typeface="Cambria Math" panose="02040503050406030204" pitchFamily="18" charset="0"/>
                                </a:rPr>
                                <m:t>×</m:t>
                              </m:r>
                              <m:r>
                                <a:rPr lang="en-US" sz="1800" b="0" i="1" smtClean="0">
                                  <a:solidFill>
                                    <a:schemeClr val="accent1"/>
                                  </a:solidFill>
                                  <a:latin typeface="Cambria Math" panose="02040503050406030204" pitchFamily="18" charset="0"/>
                                  <a:ea typeface="Cambria Math" panose="02040503050406030204" pitchFamily="18" charset="0"/>
                                </a:rPr>
                                <m:t>1000</m:t>
                              </m:r>
                            </m:sup>
                          </m:sSup>
                        </m:den>
                      </m:f>
                      <m:r>
                        <a:rPr lang="en-US" sz="1800" b="0" i="1" smtClean="0">
                          <a:solidFill>
                            <a:srgbClr val="3F3F3F"/>
                          </a:solidFill>
                          <a:latin typeface="Cambria Math" panose="02040503050406030204" pitchFamily="18" charset="0"/>
                          <a:ea typeface="Cambria Math" panose="02040503050406030204" pitchFamily="18" charset="0"/>
                        </a:rPr>
                        <m:t>=</m:t>
                      </m:r>
                      <m:r>
                        <a:rPr lang="en-US" sz="1800" b="0" i="1" smtClean="0">
                          <a:solidFill>
                            <a:srgbClr val="3F3F3F"/>
                          </a:solidFill>
                          <a:latin typeface="Cambria Math" panose="02040503050406030204" pitchFamily="18" charset="0"/>
                          <a:ea typeface="Cambria Math" panose="02040503050406030204" pitchFamily="18" charset="0"/>
                        </a:rPr>
                        <m:t>0</m:t>
                      </m:r>
                      <m:r>
                        <a:rPr lang="en-US" sz="1800" b="0" i="1" smtClean="0">
                          <a:solidFill>
                            <a:srgbClr val="3F3F3F"/>
                          </a:solidFill>
                          <a:latin typeface="Cambria Math" panose="02040503050406030204" pitchFamily="18" charset="0"/>
                          <a:ea typeface="Cambria Math" panose="02040503050406030204" pitchFamily="18" charset="0"/>
                        </a:rPr>
                        <m:t>.</m:t>
                      </m:r>
                      <m:r>
                        <a:rPr lang="en-US" sz="1800" b="0" i="1" smtClean="0">
                          <a:solidFill>
                            <a:srgbClr val="3F3F3F"/>
                          </a:solidFill>
                          <a:latin typeface="Cambria Math" panose="02040503050406030204" pitchFamily="18" charset="0"/>
                          <a:ea typeface="Cambria Math" panose="02040503050406030204" pitchFamily="18" charset="0"/>
                        </a:rPr>
                        <m:t>006</m:t>
                      </m:r>
                      <m:r>
                        <a:rPr lang="en-US" sz="1800" b="0" i="1" smtClean="0">
                          <a:solidFill>
                            <a:srgbClr val="3F3F3F"/>
                          </a:solidFill>
                          <a:latin typeface="Cambria Math" panose="02040503050406030204" pitchFamily="18" charset="0"/>
                          <a:ea typeface="Cambria Math" panose="02040503050406030204" pitchFamily="18" charset="0"/>
                        </a:rPr>
                        <m:t>=</m:t>
                      </m:r>
                      <m:r>
                        <a:rPr lang="en-US" sz="1800" b="0" i="1" smtClean="0">
                          <a:solidFill>
                            <a:schemeClr val="accent1"/>
                          </a:solidFill>
                          <a:latin typeface="Cambria Math" panose="02040503050406030204" pitchFamily="18" charset="0"/>
                          <a:ea typeface="Cambria Math" panose="02040503050406030204" pitchFamily="18" charset="0"/>
                        </a:rPr>
                        <m:t>0</m:t>
                      </m:r>
                      <m:r>
                        <a:rPr lang="en-US" sz="1800" b="0" i="1" smtClean="0">
                          <a:solidFill>
                            <a:schemeClr val="accent1"/>
                          </a:solidFill>
                          <a:latin typeface="Cambria Math" panose="02040503050406030204" pitchFamily="18" charset="0"/>
                          <a:ea typeface="Cambria Math" panose="02040503050406030204" pitchFamily="18" charset="0"/>
                        </a:rPr>
                        <m:t>.</m:t>
                      </m:r>
                      <m:r>
                        <a:rPr lang="en-US" sz="1800" b="0" i="1" smtClean="0">
                          <a:solidFill>
                            <a:schemeClr val="accent1"/>
                          </a:solidFill>
                          <a:latin typeface="Cambria Math" panose="02040503050406030204" pitchFamily="18" charset="0"/>
                          <a:ea typeface="Cambria Math" panose="02040503050406030204" pitchFamily="18" charset="0"/>
                        </a:rPr>
                        <m:t>6</m:t>
                      </m:r>
                      <m:r>
                        <a:rPr lang="en-US" sz="1800" b="0" i="1" smtClean="0">
                          <a:solidFill>
                            <a:schemeClr val="accent1"/>
                          </a:solidFill>
                          <a:latin typeface="Cambria Math" panose="02040503050406030204" pitchFamily="18" charset="0"/>
                          <a:ea typeface="Cambria Math" panose="02040503050406030204" pitchFamily="18" charset="0"/>
                        </a:rPr>
                        <m:t>%</m:t>
                      </m:r>
                    </m:oMath>
                  </m:oMathPara>
                </a14:m>
                <a:endParaRPr lang="ar-AE" sz="1800" b="0" i="0" u="sng" strike="noStrike" cap="none" dirty="0">
                  <a:solidFill>
                    <a:srgbClr val="3F3F3F"/>
                  </a:solidFill>
                  <a:sym typeface="Arial"/>
                </a:endParaRPr>
              </a:p>
              <a:p>
                <a:r>
                  <a:rPr lang="en-US" dirty="0"/>
                  <a:t>What is our estimated probability of default for someone with a balance of </a:t>
                </a:r>
                <a:r>
                  <a:rPr lang="en-US" dirty="0">
                    <a:solidFill>
                      <a:schemeClr val="accent2"/>
                    </a:solidFill>
                  </a:rPr>
                  <a:t>$2000</a:t>
                </a:r>
                <a:r>
                  <a:rPr lang="en-US" dirty="0"/>
                  <a:t>? </a:t>
                </a:r>
              </a:p>
              <a:p>
                <a:pPr marL="457200" lvl="1" indent="0">
                  <a:buNone/>
                </a:pPr>
                <a:endParaRPr lang="en-US" sz="1100" b="0" i="0" strike="noStrike" cap="none" dirty="0">
                  <a:solidFill>
                    <a:srgbClr val="3F3F3F"/>
                  </a:solidFill>
                  <a:latin typeface="Cambria Math" panose="02040503050406030204" pitchFamily="18" charset="0"/>
                  <a:sym typeface="Arial"/>
                </a:endParaRPr>
              </a:p>
              <a:p>
                <a:pPr marL="457200" lvl="1" indent="0">
                  <a:buNone/>
                </a:pPr>
                <a14:m>
                  <m:oMathPara xmlns:m="http://schemas.openxmlformats.org/officeDocument/2006/math">
                    <m:oMathParaPr>
                      <m:jc m:val="left"/>
                    </m:oMathParaPr>
                    <m:oMath xmlns:m="http://schemas.openxmlformats.org/officeDocument/2006/math">
                      <m:r>
                        <m:rPr>
                          <m:sty m:val="p"/>
                        </m:rPr>
                        <a:rPr lang="en-US" sz="1800" b="0" i="0" strike="noStrike" cap="none" smtClean="0">
                          <a:solidFill>
                            <a:srgbClr val="3F3F3F"/>
                          </a:solidFill>
                          <a:latin typeface="Cambria Math" panose="02040503050406030204" pitchFamily="18" charset="0"/>
                          <a:sym typeface="Arial"/>
                        </a:rPr>
                        <m:t>Pr</m:t>
                      </m:r>
                      <m:d>
                        <m:dPr>
                          <m:ctrlPr>
                            <a:rPr lang="ar-AE" sz="1800" b="0" i="1" strike="noStrike" cap="none" smtClean="0">
                              <a:solidFill>
                                <a:srgbClr val="3F3F3F"/>
                              </a:solidFill>
                              <a:latin typeface="Cambria Math" panose="02040503050406030204" pitchFamily="18" charset="0"/>
                              <a:sym typeface="Arial"/>
                            </a:rPr>
                          </m:ctrlPr>
                        </m:dPr>
                        <m:e>
                          <m:r>
                            <a:rPr lang="ar-AE" sz="1800" b="0" i="1" strike="noStrike" cap="none" smtClean="0">
                              <a:solidFill>
                                <a:srgbClr val="3F3F3F"/>
                              </a:solidFill>
                              <a:latin typeface="Cambria Math" panose="02040503050406030204" pitchFamily="18" charset="0"/>
                              <a:sym typeface="Arial"/>
                            </a:rPr>
                            <m:t>𝑑𝑒𝑓𝑎𝑢𝑙𝑡</m:t>
                          </m:r>
                          <m:r>
                            <a:rPr lang="ar-AE" sz="1800" b="0" i="1" strike="noStrike" cap="none" smtClean="0">
                              <a:solidFill>
                                <a:srgbClr val="3F3F3F"/>
                              </a:solidFill>
                              <a:latin typeface="Cambria Math" panose="02040503050406030204" pitchFamily="18" charset="0"/>
                              <a:sym typeface="Arial"/>
                            </a:rPr>
                            <m:t>=</m:t>
                          </m:r>
                          <m:r>
                            <a:rPr lang="ar-AE" sz="1800" b="0" i="1" strike="noStrike" cap="none" smtClean="0">
                              <a:solidFill>
                                <a:srgbClr val="3F3F3F"/>
                              </a:solidFill>
                              <a:latin typeface="Cambria Math" panose="02040503050406030204" pitchFamily="18" charset="0"/>
                              <a:sym typeface="Arial"/>
                            </a:rPr>
                            <m:t>𝑌𝑒𝑠</m:t>
                          </m:r>
                        </m:e>
                        <m:e>
                          <m:r>
                            <a:rPr lang="ar-AE" sz="1800" b="0" i="1" strike="noStrike" cap="none" smtClean="0">
                              <a:solidFill>
                                <a:srgbClr val="3F3F3F"/>
                              </a:solidFill>
                              <a:latin typeface="Cambria Math" panose="02040503050406030204" pitchFamily="18" charset="0"/>
                              <a:sym typeface="Arial"/>
                            </a:rPr>
                            <m:t>𝑏𝑎𝑙𝑎𝑛𝑐𝑒</m:t>
                          </m:r>
                          <m:r>
                            <a:rPr lang="en-US" sz="1800" b="0" i="1" strike="noStrike" cap="none" smtClean="0">
                              <a:solidFill>
                                <a:srgbClr val="3F3F3F"/>
                              </a:solidFill>
                              <a:latin typeface="Cambria Math" panose="02040503050406030204" pitchFamily="18" charset="0"/>
                              <a:sym typeface="Arial"/>
                            </a:rPr>
                            <m:t>=</m:t>
                          </m:r>
                          <m:r>
                            <a:rPr lang="en-US" sz="1800" b="0" i="1" strike="noStrike" cap="none" smtClean="0">
                              <a:solidFill>
                                <a:schemeClr val="accent2"/>
                              </a:solidFill>
                              <a:latin typeface="Cambria Math" panose="02040503050406030204" pitchFamily="18" charset="0"/>
                              <a:sym typeface="Arial"/>
                            </a:rPr>
                            <m:t>$</m:t>
                          </m:r>
                          <m:r>
                            <a:rPr lang="en-US" sz="1800" b="0" i="1" strike="noStrike" cap="none" smtClean="0">
                              <a:solidFill>
                                <a:schemeClr val="accent2"/>
                              </a:solidFill>
                              <a:latin typeface="Cambria Math" panose="02040503050406030204" pitchFamily="18" charset="0"/>
                              <a:sym typeface="Arial"/>
                            </a:rPr>
                            <m:t>2000</m:t>
                          </m:r>
                        </m:e>
                      </m:d>
                      <m:r>
                        <a:rPr lang="en-US" sz="1800" b="0" i="1" strike="noStrike" cap="none" smtClean="0">
                          <a:solidFill>
                            <a:schemeClr val="tx1"/>
                          </a:solidFill>
                          <a:latin typeface="Cambria Math" panose="02040503050406030204" pitchFamily="18" charset="0"/>
                          <a:sym typeface="Arial"/>
                        </a:rPr>
                        <m:t>=</m:t>
                      </m:r>
                      <m:r>
                        <a:rPr lang="en-US" sz="1800" b="0" i="1" strike="noStrike" cap="none" smtClean="0">
                          <a:solidFill>
                            <a:schemeClr val="tx1"/>
                          </a:solidFill>
                          <a:latin typeface="Cambria Math" panose="02040503050406030204" pitchFamily="18" charset="0"/>
                          <a:sym typeface="Arial"/>
                        </a:rPr>
                        <m:t>0</m:t>
                      </m:r>
                      <m:r>
                        <a:rPr lang="en-US" sz="1800" b="0" i="1" strike="noStrike" cap="none" smtClean="0">
                          <a:solidFill>
                            <a:schemeClr val="tx1"/>
                          </a:solidFill>
                          <a:latin typeface="Cambria Math" panose="02040503050406030204" pitchFamily="18" charset="0"/>
                          <a:sym typeface="Arial"/>
                        </a:rPr>
                        <m:t>.</m:t>
                      </m:r>
                      <m:r>
                        <a:rPr lang="en-US" sz="1800" b="0" i="1" strike="noStrike" cap="none" smtClean="0">
                          <a:solidFill>
                            <a:schemeClr val="tx1"/>
                          </a:solidFill>
                          <a:latin typeface="Cambria Math" panose="02040503050406030204" pitchFamily="18" charset="0"/>
                          <a:sym typeface="Arial"/>
                        </a:rPr>
                        <m:t>586</m:t>
                      </m:r>
                      <m:r>
                        <a:rPr lang="en-US" sz="1800" b="0" i="1" strike="noStrike" cap="none" smtClean="0">
                          <a:solidFill>
                            <a:schemeClr val="tx1"/>
                          </a:solidFill>
                          <a:latin typeface="Cambria Math" panose="02040503050406030204" pitchFamily="18" charset="0"/>
                          <a:sym typeface="Arial"/>
                        </a:rPr>
                        <m:t>=</m:t>
                      </m:r>
                      <m:r>
                        <a:rPr lang="en-US" sz="1800" b="0" i="1" strike="noStrike" cap="none" smtClean="0">
                          <a:solidFill>
                            <a:schemeClr val="accent2"/>
                          </a:solidFill>
                          <a:latin typeface="Cambria Math" panose="02040503050406030204" pitchFamily="18" charset="0"/>
                          <a:sym typeface="Arial"/>
                        </a:rPr>
                        <m:t>58</m:t>
                      </m:r>
                      <m:r>
                        <a:rPr lang="en-US" sz="1800" b="0" i="1" strike="noStrike" cap="none" smtClean="0">
                          <a:solidFill>
                            <a:schemeClr val="accent2"/>
                          </a:solidFill>
                          <a:latin typeface="Cambria Math" panose="02040503050406030204" pitchFamily="18" charset="0"/>
                          <a:sym typeface="Arial"/>
                        </a:rPr>
                        <m:t>.</m:t>
                      </m:r>
                      <m:r>
                        <a:rPr lang="en-US" sz="1800" b="0" i="1" strike="noStrike" cap="none" smtClean="0">
                          <a:solidFill>
                            <a:schemeClr val="accent2"/>
                          </a:solidFill>
                          <a:latin typeface="Cambria Math" panose="02040503050406030204" pitchFamily="18" charset="0"/>
                          <a:sym typeface="Arial"/>
                        </a:rPr>
                        <m:t>6</m:t>
                      </m:r>
                      <m:r>
                        <a:rPr lang="en-US" sz="1800" b="0" i="1" strike="noStrike" cap="none" smtClean="0">
                          <a:solidFill>
                            <a:schemeClr val="accent2"/>
                          </a:solidFill>
                          <a:latin typeface="Cambria Math" panose="02040503050406030204" pitchFamily="18" charset="0"/>
                          <a:sym typeface="Arial"/>
                        </a:rPr>
                        <m:t>%</m:t>
                      </m:r>
                    </m:oMath>
                  </m:oMathPara>
                </a14:m>
                <a:endParaRPr lang="en-US" sz="18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FD8B7A9-2FD6-47EC-B403-9C8C80FD1C5D}"/>
                  </a:ext>
                </a:extLst>
              </p:cNvPr>
              <p:cNvSpPr>
                <a:spLocks noGrp="1" noRot="1" noChangeAspect="1" noMove="1" noResize="1" noEditPoints="1" noAdjustHandles="1" noChangeArrowheads="1" noChangeShapeType="1" noTextEdit="1"/>
              </p:cNvSpPr>
              <p:nvPr>
                <p:ph idx="1"/>
              </p:nvPr>
            </p:nvSpPr>
            <p:spPr>
              <a:xfrm>
                <a:off x="838200" y="1374521"/>
                <a:ext cx="10515600" cy="4351338"/>
              </a:xfrm>
              <a:blipFill>
                <a:blip r:embed="rId3"/>
                <a:stretch>
                  <a:fillRect l="-812" t="-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712D042-5181-4E5B-8FFB-E6917003FF15}"/>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6D8C9C60-9264-4FEA-9779-E37E47F8AECA}"/>
              </a:ext>
            </a:extLst>
          </p:cNvPr>
          <p:cNvSpPr>
            <a:spLocks noGrp="1"/>
          </p:cNvSpPr>
          <p:nvPr>
            <p:ph type="sldNum" sz="quarter" idx="12"/>
          </p:nvPr>
        </p:nvSpPr>
        <p:spPr/>
        <p:txBody>
          <a:bodyPr/>
          <a:lstStyle/>
          <a:p>
            <a:fld id="{8E06CFEE-053A-4A40-A88B-A288F0289482}" type="slidenum">
              <a:rPr lang="en-US" smtClean="0"/>
              <a:t>30</a:t>
            </a:fld>
            <a:endParaRPr lang="en-US"/>
          </a:p>
        </p:txBody>
      </p:sp>
      <p:pic>
        <p:nvPicPr>
          <p:cNvPr id="9" name="Picture 8">
            <a:extLst>
              <a:ext uri="{FF2B5EF4-FFF2-40B4-BE49-F238E27FC236}">
                <a16:creationId xmlns:a16="http://schemas.microsoft.com/office/drawing/2014/main" id="{A868D7E3-478C-4CBA-AD0C-B707FB8D50C1}"/>
              </a:ext>
            </a:extLst>
          </p:cNvPr>
          <p:cNvPicPr>
            <a:picLocks noChangeAspect="1"/>
          </p:cNvPicPr>
          <p:nvPr/>
        </p:nvPicPr>
        <p:blipFill>
          <a:blip r:embed="rId4"/>
          <a:stretch>
            <a:fillRect/>
          </a:stretch>
        </p:blipFill>
        <p:spPr>
          <a:xfrm>
            <a:off x="8221702" y="3337340"/>
            <a:ext cx="3449455" cy="2743200"/>
          </a:xfrm>
          <a:prstGeom prst="rect">
            <a:avLst/>
          </a:prstGeom>
        </p:spPr>
      </p:pic>
      <p:sp>
        <p:nvSpPr>
          <p:cNvPr id="10" name="Oval 9">
            <a:extLst>
              <a:ext uri="{FF2B5EF4-FFF2-40B4-BE49-F238E27FC236}">
                <a16:creationId xmlns:a16="http://schemas.microsoft.com/office/drawing/2014/main" id="{A6B9389C-2B89-4425-8334-C7F2C8C4B2AE}"/>
              </a:ext>
            </a:extLst>
          </p:cNvPr>
          <p:cNvSpPr/>
          <p:nvPr/>
        </p:nvSpPr>
        <p:spPr>
          <a:xfrm>
            <a:off x="9799320" y="5147486"/>
            <a:ext cx="182880" cy="1828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F64780E-C793-440C-BDF1-A434D1872C70}"/>
              </a:ext>
            </a:extLst>
          </p:cNvPr>
          <p:cNvSpPr/>
          <p:nvPr/>
        </p:nvSpPr>
        <p:spPr>
          <a:xfrm>
            <a:off x="10768584" y="4274425"/>
            <a:ext cx="182880" cy="18288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F6BE969-80A7-4960-8C87-BCA0691AD449}"/>
              </a:ext>
            </a:extLst>
          </p:cNvPr>
          <p:cNvSpPr txBox="1"/>
          <p:nvPr/>
        </p:nvSpPr>
        <p:spPr>
          <a:xfrm>
            <a:off x="1142099" y="4786407"/>
            <a:ext cx="6806184" cy="707886"/>
          </a:xfrm>
          <a:prstGeom prst="rect">
            <a:avLst/>
          </a:prstGeom>
          <a:solidFill>
            <a:schemeClr val="accent1"/>
          </a:solidFill>
          <a:ln>
            <a:solidFill>
              <a:schemeClr val="accent1"/>
            </a:solidFill>
          </a:ln>
        </p:spPr>
        <p:txBody>
          <a:bodyPr wrap="square" rtlCol="0">
            <a:spAutoFit/>
          </a:bodyPr>
          <a:lstStyle/>
          <a:p>
            <a:r>
              <a:rPr lang="en-US" sz="2000" b="0" i="0" u="none" strike="noStrike" cap="none" dirty="0">
                <a:solidFill>
                  <a:schemeClr val="bg1"/>
                </a:solidFill>
                <a:latin typeface="Acherus Grotesque" panose="02000505000000020004" pitchFamily="50" charset="0"/>
                <a:ea typeface="Arial"/>
                <a:cs typeface="Arial"/>
                <a:sym typeface="Arial"/>
              </a:rPr>
              <a:t>Doubling the </a:t>
            </a:r>
            <a:r>
              <a:rPr lang="en-US" sz="2000" i="0" u="none" strike="noStrike" cap="none" dirty="0">
                <a:solidFill>
                  <a:schemeClr val="bg1"/>
                </a:solidFill>
                <a:latin typeface="Acherus Grotesque" panose="02000505000000020004" pitchFamily="50" charset="0"/>
                <a:ea typeface="Arial"/>
                <a:cs typeface="Arial"/>
                <a:sym typeface="Arial"/>
              </a:rPr>
              <a:t>balance</a:t>
            </a:r>
            <a:r>
              <a:rPr lang="en-US" sz="2000" b="0" i="0" u="none" strike="noStrike" cap="none" dirty="0">
                <a:solidFill>
                  <a:schemeClr val="bg1"/>
                </a:solidFill>
                <a:latin typeface="Acherus Grotesque" panose="02000505000000020004" pitchFamily="50" charset="0"/>
                <a:ea typeface="Arial"/>
                <a:cs typeface="Arial"/>
                <a:sym typeface="Arial"/>
              </a:rPr>
              <a:t> </a:t>
            </a:r>
            <a:r>
              <a:rPr lang="en-US" sz="2000" b="0" i="1" u="sng" strike="noStrike" cap="none" dirty="0">
                <a:solidFill>
                  <a:schemeClr val="bg1"/>
                </a:solidFill>
                <a:latin typeface="Acherus Grotesque" panose="02000505000000020004" pitchFamily="50" charset="0"/>
                <a:ea typeface="Arial"/>
                <a:cs typeface="Arial"/>
                <a:sym typeface="Arial"/>
              </a:rPr>
              <a:t>does not</a:t>
            </a:r>
            <a:r>
              <a:rPr lang="en-US" sz="2000" b="0" i="0" u="none" strike="noStrike" cap="none" dirty="0">
                <a:solidFill>
                  <a:schemeClr val="bg1"/>
                </a:solidFill>
                <a:latin typeface="Acherus Grotesque" panose="02000505000000020004" pitchFamily="50" charset="0"/>
                <a:ea typeface="Arial"/>
                <a:cs typeface="Arial"/>
                <a:sym typeface="Arial"/>
              </a:rPr>
              <a:t> double the estimated probability; this is due to our s-shaped model.</a:t>
            </a:r>
          </a:p>
        </p:txBody>
      </p:sp>
    </p:spTree>
    <p:extLst>
      <p:ext uri="{BB962C8B-B14F-4D97-AF65-F5344CB8AC3E}">
        <p14:creationId xmlns:p14="http://schemas.microsoft.com/office/powerpoint/2010/main" val="400492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F36D2E-05BB-4B82-9C32-3E47E57F1008}"/>
              </a:ext>
            </a:extLst>
          </p:cNvPr>
          <p:cNvPicPr>
            <a:picLocks noGrp="1" noChangeAspect="1"/>
          </p:cNvPicPr>
          <p:nvPr>
            <p:ph sz="half" idx="2"/>
          </p:nvPr>
        </p:nvPicPr>
        <p:blipFill>
          <a:blip r:embed="rId3"/>
          <a:stretch>
            <a:fillRect/>
          </a:stretch>
        </p:blipFill>
        <p:spPr>
          <a:xfrm>
            <a:off x="6589564" y="2059549"/>
            <a:ext cx="4883319" cy="3883489"/>
          </a:xfrm>
          <a:prstGeom prst="rect">
            <a:avLst/>
          </a:prstGeom>
        </p:spPr>
      </p:pic>
      <p:sp>
        <p:nvSpPr>
          <p:cNvPr id="771" name="Google Shape;771;p27"/>
          <p:cNvSpPr txBox="1"/>
          <p:nvPr/>
        </p:nvSpPr>
        <p:spPr>
          <a:xfrm>
            <a:off x="10241420" y="3323879"/>
            <a:ext cx="124489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chemeClr val="accent2"/>
                </a:solidFill>
                <a:latin typeface="Acherus Grotesque" panose="02000505000000020004" pitchFamily="50" charset="0"/>
                <a:sym typeface="Arial"/>
              </a:rPr>
              <a:t>Defaulters</a:t>
            </a:r>
            <a:endParaRPr b="1" dirty="0">
              <a:solidFill>
                <a:schemeClr val="accent2"/>
              </a:solidFill>
              <a:latin typeface="Acherus Grotesque" panose="02000505000000020004" pitchFamily="50" charset="0"/>
            </a:endParaRPr>
          </a:p>
        </p:txBody>
      </p:sp>
      <p:sp>
        <p:nvSpPr>
          <p:cNvPr id="772" name="Google Shape;772;p27"/>
          <p:cNvSpPr txBox="1"/>
          <p:nvPr/>
        </p:nvSpPr>
        <p:spPr>
          <a:xfrm>
            <a:off x="8132064" y="4046955"/>
            <a:ext cx="172753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rgbClr val="00B0F0"/>
                </a:solidFill>
                <a:latin typeface="Acherus Grotesque" panose="02000505000000020004" pitchFamily="50" charset="0"/>
                <a:sym typeface="Arial"/>
              </a:rPr>
              <a:t>Non-Defaulters</a:t>
            </a:r>
            <a:endParaRPr b="1" dirty="0">
              <a:solidFill>
                <a:srgbClr val="00B0F0"/>
              </a:solidFill>
              <a:latin typeface="Acherus Grotesque" panose="02000505000000020004" pitchFamily="50" charset="0"/>
            </a:endParaRPr>
          </a:p>
        </p:txBody>
      </p:sp>
      <p:sp>
        <p:nvSpPr>
          <p:cNvPr id="2" name="Title 1">
            <a:extLst>
              <a:ext uri="{FF2B5EF4-FFF2-40B4-BE49-F238E27FC236}">
                <a16:creationId xmlns:a16="http://schemas.microsoft.com/office/drawing/2014/main" id="{0C44D65D-11B3-DCB4-C4D4-86DE43293127}"/>
              </a:ext>
            </a:extLst>
          </p:cNvPr>
          <p:cNvSpPr>
            <a:spLocks noGrp="1"/>
          </p:cNvSpPr>
          <p:nvPr>
            <p:ph type="title"/>
          </p:nvPr>
        </p:nvSpPr>
        <p:spPr/>
        <p:txBody>
          <a:bodyPr>
            <a:normAutofit/>
          </a:bodyPr>
          <a:lstStyle/>
          <a:p>
            <a:r>
              <a:rPr lang="en-US" dirty="0"/>
              <a:t>Example: Using logistic regression for classification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C466D262-6658-E168-4D6B-5E0E844A781C}"/>
                  </a:ext>
                </a:extLst>
              </p:cNvPr>
              <p:cNvSpPr>
                <a:spLocks noGrp="1"/>
              </p:cNvSpPr>
              <p:nvPr>
                <p:ph sz="half" idx="1"/>
              </p:nvPr>
            </p:nvSpPr>
            <p:spPr>
              <a:xfrm>
                <a:off x="838200" y="1825625"/>
                <a:ext cx="5623560" cy="4351338"/>
              </a:xfrm>
            </p:spPr>
            <p:txBody>
              <a:bodyPr>
                <a:noAutofit/>
              </a:bodyPr>
              <a:lstStyle/>
              <a:p>
                <a:pPr>
                  <a:spcAft>
                    <a:spcPts val="1200"/>
                  </a:spcAft>
                </a:pPr>
                <a:r>
                  <a:rPr lang="en-US" sz="2200" dirty="0"/>
                  <a:t>Logistic regression produces predicted probabilities</a:t>
                </a:r>
              </a:p>
              <a:p>
                <a:pPr>
                  <a:spcAft>
                    <a:spcPts val="1200"/>
                  </a:spcAft>
                </a:pPr>
                <a:r>
                  <a:rPr lang="en-US" sz="2200" dirty="0"/>
                  <a:t>Classifying:</a:t>
                </a:r>
              </a:p>
              <a:p>
                <a:pPr lvl="1">
                  <a:spcAft>
                    <a:spcPts val="1200"/>
                  </a:spcAft>
                </a:pP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𝑝</m:t>
                        </m:r>
                      </m:e>
                    </m:acc>
                    <m:d>
                      <m:dPr>
                        <m:ctrlPr>
                          <a:rPr lang="en-US" sz="2200" b="0" i="1" dirty="0" smtClean="0">
                            <a:latin typeface="Cambria Math" panose="02040503050406030204" pitchFamily="18" charset="0"/>
                          </a:rPr>
                        </m:ctrlPr>
                      </m:dPr>
                      <m:e>
                        <m:r>
                          <a:rPr lang="en-US" sz="2200" b="0" i="1" dirty="0" smtClean="0">
                            <a:latin typeface="Cambria Math" panose="02040503050406030204" pitchFamily="18" charset="0"/>
                          </a:rPr>
                          <m:t>𝑋</m:t>
                        </m:r>
                      </m:e>
                    </m:d>
                    <m:r>
                      <a:rPr lang="en-US" sz="2200" b="0" i="1" dirty="0" smtClean="0">
                        <a:latin typeface="Cambria Math" panose="02040503050406030204" pitchFamily="18" charset="0"/>
                      </a:rPr>
                      <m:t>≤0.5</m:t>
                    </m:r>
                  </m:oMath>
                </a14:m>
                <a:r>
                  <a:rPr lang="en-US" sz="2200" dirty="0"/>
                  <a:t> -&gt;</a:t>
                </a:r>
                <a:r>
                  <a:rPr lang="en-US" sz="2200" b="0" dirty="0"/>
                  <a:t> call it “</a:t>
                </a:r>
                <a:r>
                  <a:rPr lang="en-US" sz="2200" b="0" dirty="0">
                    <a:solidFill>
                      <a:srgbClr val="00B0F0"/>
                    </a:solidFill>
                  </a:rPr>
                  <a:t>Non-defaulter</a:t>
                </a:r>
                <a:r>
                  <a:rPr lang="en-US" sz="2200" b="0" dirty="0"/>
                  <a:t>”</a:t>
                </a:r>
              </a:p>
              <a:p>
                <a:pPr lvl="1">
                  <a:spcAft>
                    <a:spcPts val="1200"/>
                  </a:spcAft>
                </a:pP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𝑝</m:t>
                        </m:r>
                      </m:e>
                    </m:acc>
                    <m:d>
                      <m:dPr>
                        <m:ctrlPr>
                          <a:rPr lang="en-US" sz="2200" b="0" i="1" dirty="0" smtClean="0">
                            <a:latin typeface="Cambria Math" panose="02040503050406030204" pitchFamily="18" charset="0"/>
                          </a:rPr>
                        </m:ctrlPr>
                      </m:dPr>
                      <m:e>
                        <m:r>
                          <a:rPr lang="en-US" sz="2200" b="0" i="1" dirty="0" smtClean="0">
                            <a:latin typeface="Cambria Math" panose="02040503050406030204" pitchFamily="18" charset="0"/>
                          </a:rPr>
                          <m:t>𝑋</m:t>
                        </m:r>
                      </m:e>
                    </m:d>
                    <m:r>
                      <a:rPr lang="en-US" sz="2200" b="0" i="1" dirty="0" smtClean="0">
                        <a:latin typeface="Cambria Math" panose="02040503050406030204" pitchFamily="18" charset="0"/>
                      </a:rPr>
                      <m:t>&gt;0.5</m:t>
                    </m:r>
                  </m:oMath>
                </a14:m>
                <a:r>
                  <a:rPr lang="en-US" sz="2200" b="0" dirty="0"/>
                  <a:t> -&gt; call it “</a:t>
                </a:r>
                <a:r>
                  <a:rPr lang="en-US" sz="2200" b="0" dirty="0">
                    <a:solidFill>
                      <a:schemeClr val="accent2"/>
                    </a:solidFill>
                  </a:rPr>
                  <a:t>Defaulter</a:t>
                </a:r>
                <a:r>
                  <a:rPr lang="en-US" sz="2200" b="0" dirty="0"/>
                  <a:t>”</a:t>
                </a:r>
              </a:p>
              <a:p>
                <a:pPr lvl="1">
                  <a:spcAft>
                    <a:spcPts val="1200"/>
                  </a:spcAft>
                </a:pPr>
                <a:endParaRPr lang="en-US" sz="2200" dirty="0"/>
              </a:p>
            </p:txBody>
          </p:sp>
        </mc:Choice>
        <mc:Fallback xmlns="">
          <p:sp>
            <p:nvSpPr>
              <p:cNvPr id="7" name="Text Placeholder 6">
                <a:extLst>
                  <a:ext uri="{FF2B5EF4-FFF2-40B4-BE49-F238E27FC236}">
                    <a16:creationId xmlns:a16="http://schemas.microsoft.com/office/drawing/2014/main" id="{C466D262-6658-E168-4D6B-5E0E844A781C}"/>
                  </a:ext>
                </a:extLst>
              </p:cNvPr>
              <p:cNvSpPr>
                <a:spLocks noGrp="1" noRot="1" noChangeAspect="1" noMove="1" noResize="1" noEditPoints="1" noAdjustHandles="1" noChangeArrowheads="1" noChangeShapeType="1" noTextEdit="1"/>
              </p:cNvSpPr>
              <p:nvPr>
                <p:ph sz="half" idx="1"/>
              </p:nvPr>
            </p:nvSpPr>
            <p:spPr>
              <a:xfrm>
                <a:off x="838200" y="1825625"/>
                <a:ext cx="5623560" cy="4351338"/>
              </a:xfrm>
              <a:blipFill>
                <a:blip r:embed="rId4"/>
                <a:stretch>
                  <a:fillRect l="-1193" t="-1541" r="-1302"/>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5358EC6-D5B6-4503-B2D2-5031637A70BE}"/>
              </a:ext>
            </a:extLst>
          </p:cNvPr>
          <p:cNvSpPr>
            <a:spLocks noGrp="1"/>
          </p:cNvSpPr>
          <p:nvPr>
            <p:ph type="ftr" sz="quarter" idx="11"/>
          </p:nvPr>
        </p:nvSpPr>
        <p:spPr/>
        <p:txBody>
          <a:bodyPr/>
          <a:lstStyle/>
          <a:p>
            <a:r>
              <a:rPr lang="en-US"/>
              <a:t>Classification</a:t>
            </a:r>
            <a:endParaRPr lang="en-US" dirty="0"/>
          </a:p>
        </p:txBody>
      </p:sp>
      <p:sp>
        <p:nvSpPr>
          <p:cNvPr id="10" name="Slide Number Placeholder 9">
            <a:extLst>
              <a:ext uri="{FF2B5EF4-FFF2-40B4-BE49-F238E27FC236}">
                <a16:creationId xmlns:a16="http://schemas.microsoft.com/office/drawing/2014/main" id="{C4734B65-F3BE-4042-A5B4-DFBB51B4F3E3}"/>
              </a:ext>
            </a:extLst>
          </p:cNvPr>
          <p:cNvSpPr>
            <a:spLocks noGrp="1"/>
          </p:cNvSpPr>
          <p:nvPr>
            <p:ph type="sldNum" sz="quarter" idx="12"/>
          </p:nvPr>
        </p:nvSpPr>
        <p:spPr/>
        <p:txBody>
          <a:bodyPr/>
          <a:lstStyle/>
          <a:p>
            <a:fld id="{8E06CFEE-053A-4A40-A88B-A288F0289482}"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2" name="Title 1">
            <a:extLst>
              <a:ext uri="{FF2B5EF4-FFF2-40B4-BE49-F238E27FC236}">
                <a16:creationId xmlns:a16="http://schemas.microsoft.com/office/drawing/2014/main" id="{C1F36B6B-0AD9-FC75-1C6D-7929812B8464}"/>
              </a:ext>
            </a:extLst>
          </p:cNvPr>
          <p:cNvSpPr>
            <a:spLocks noGrp="1"/>
          </p:cNvSpPr>
          <p:nvPr>
            <p:ph type="title"/>
          </p:nvPr>
        </p:nvSpPr>
        <p:spPr/>
        <p:txBody>
          <a:bodyPr>
            <a:normAutofit fontScale="90000"/>
          </a:bodyPr>
          <a:lstStyle/>
          <a:p>
            <a:r>
              <a:rPr lang="en-US" dirty="0"/>
              <a:t>Logistic regression models can include multiple predictor variables, just like linear regression models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27224E-DF1E-4904-BB54-2F0A1911134A}"/>
                  </a:ext>
                </a:extLst>
              </p:cNvPr>
              <p:cNvSpPr>
                <a:spLocks noGrp="1"/>
              </p:cNvSpPr>
              <p:nvPr>
                <p:ph sz="half" idx="1"/>
              </p:nvPr>
            </p:nvSpPr>
            <p:spPr/>
            <p:txBody>
              <a:bodyPr/>
              <a:lstStyle/>
              <a:p>
                <a:pPr marL="0" indent="0">
                  <a:buNone/>
                </a:pPr>
                <a:r>
                  <a:rPr lang="en-US" b="1" dirty="0"/>
                  <a:t>One variable model</a:t>
                </a:r>
              </a:p>
              <a:p>
                <a14:m>
                  <m:oMath xmlns:m="http://schemas.openxmlformats.org/officeDocument/2006/math">
                    <m:r>
                      <m:rPr>
                        <m:sty m:val="p"/>
                      </m:rPr>
                      <a:rPr lang="en-US" sz="2400" b="0" i="0" strike="noStrike" cap="none" smtClean="0">
                        <a:solidFill>
                          <a:srgbClr val="3F3F3F"/>
                        </a:solidFill>
                        <a:latin typeface="Cambria Math" panose="02040503050406030204" pitchFamily="18" charset="0"/>
                        <a:sym typeface="Arial"/>
                      </a:rPr>
                      <m:t>Pr</m:t>
                    </m:r>
                    <m:d>
                      <m:dPr>
                        <m:ctrlPr>
                          <a:rPr lang="ar-AE" sz="2400" b="0" i="1" strike="noStrike" cap="none" smtClean="0">
                            <a:solidFill>
                              <a:srgbClr val="3F3F3F"/>
                            </a:solidFill>
                            <a:latin typeface="Cambria Math" panose="02040503050406030204" pitchFamily="18" charset="0"/>
                            <a:sym typeface="Arial"/>
                          </a:rPr>
                        </m:ctrlPr>
                      </m:dPr>
                      <m:e>
                        <m:r>
                          <a:rPr lang="en-US" sz="2400" b="0" i="1" strike="noStrike" cap="none" smtClean="0">
                            <a:solidFill>
                              <a:srgbClr val="3F3F3F"/>
                            </a:solidFill>
                            <a:latin typeface="Cambria Math" panose="02040503050406030204" pitchFamily="18" charset="0"/>
                            <a:sym typeface="Arial"/>
                          </a:rPr>
                          <m:t>𝑌</m:t>
                        </m:r>
                        <m:r>
                          <a:rPr lang="ar-AE" sz="2400" b="0" i="1" strike="noStrike" cap="none" smtClean="0">
                            <a:solidFill>
                              <a:srgbClr val="3F3F3F"/>
                            </a:solidFill>
                            <a:latin typeface="Cambria Math" panose="02040503050406030204" pitchFamily="18" charset="0"/>
                            <a:sym typeface="Arial"/>
                          </a:rPr>
                          <m:t>=</m:t>
                        </m:r>
                        <m:r>
                          <a:rPr lang="ar-AE" sz="2400" b="0" i="1" strike="noStrike" cap="none" smtClean="0">
                            <a:solidFill>
                              <a:srgbClr val="3F3F3F"/>
                            </a:solidFill>
                            <a:latin typeface="Cambria Math" panose="02040503050406030204" pitchFamily="18" charset="0"/>
                            <a:sym typeface="Arial"/>
                          </a:rPr>
                          <m:t>𝑌𝑒𝑠</m:t>
                        </m:r>
                      </m:e>
                      <m:e>
                        <m:sSub>
                          <m:sSubPr>
                            <m:ctrlPr>
                              <a:rPr lang="ar-AE" sz="2400" b="0" i="1" strike="noStrike" cap="none" smtClean="0">
                                <a:solidFill>
                                  <a:srgbClr val="3F3F3F"/>
                                </a:solidFill>
                                <a:latin typeface="Cambria Math" panose="02040503050406030204" pitchFamily="18" charset="0"/>
                                <a:sym typeface="Arial"/>
                              </a:rPr>
                            </m:ctrlPr>
                          </m:sSubPr>
                          <m:e>
                            <m:r>
                              <a:rPr lang="en-US" sz="2400" b="0" i="1" strike="noStrike" cap="none" smtClean="0">
                                <a:solidFill>
                                  <a:srgbClr val="3F3F3F"/>
                                </a:solidFill>
                                <a:latin typeface="Cambria Math" panose="02040503050406030204" pitchFamily="18" charset="0"/>
                                <a:sym typeface="Arial"/>
                              </a:rPr>
                              <m:t>𝑋</m:t>
                            </m:r>
                          </m:e>
                          <m:sub>
                            <m:r>
                              <a:rPr lang="en-US" sz="2400" b="0" i="1" strike="noStrike" cap="none" smtClean="0">
                                <a:solidFill>
                                  <a:srgbClr val="3F3F3F"/>
                                </a:solidFill>
                                <a:latin typeface="Cambria Math" panose="02040503050406030204" pitchFamily="18" charset="0"/>
                                <a:sym typeface="Arial"/>
                              </a:rPr>
                              <m:t>1</m:t>
                            </m:r>
                          </m:sub>
                        </m:sSub>
                      </m:e>
                    </m:d>
                    <m:r>
                      <a:rPr lang="ar-AE" sz="2400" b="0" i="1" strike="noStrike" cap="none" smtClean="0">
                        <a:solidFill>
                          <a:srgbClr val="3F3F3F"/>
                        </a:solidFill>
                        <a:latin typeface="Cambria Math" panose="02040503050406030204" pitchFamily="18" charset="0"/>
                        <a:sym typeface="Arial"/>
                      </a:rPr>
                      <m:t>=</m:t>
                    </m:r>
                    <m:f>
                      <m:fPr>
                        <m:ctrlPr>
                          <a:rPr lang="ar-AE" sz="2400" b="0" i="1" strike="noStrike" cap="none" smtClean="0">
                            <a:solidFill>
                              <a:srgbClr val="3F3F3F"/>
                            </a:solidFill>
                            <a:latin typeface="Cambria Math" panose="02040503050406030204" pitchFamily="18" charset="0"/>
                            <a:sym typeface="Arial"/>
                          </a:rPr>
                        </m:ctrlPr>
                      </m:fPr>
                      <m:num>
                        <m:sSup>
                          <m:sSupPr>
                            <m:ctrlPr>
                              <a:rPr lang="ar-AE" sz="2400" b="0" i="1" strike="noStrike" cap="none" smtClean="0">
                                <a:solidFill>
                                  <a:srgbClr val="3F3F3F"/>
                                </a:solidFill>
                                <a:latin typeface="Cambria Math" panose="02040503050406030204" pitchFamily="18" charset="0"/>
                                <a:sym typeface="Arial"/>
                              </a:rPr>
                            </m:ctrlPr>
                          </m:sSupPr>
                          <m:e>
                            <m:r>
                              <a:rPr lang="ar-AE" sz="2400" b="0" i="1" strike="noStrike" cap="none" smtClean="0">
                                <a:solidFill>
                                  <a:srgbClr val="3F3F3F"/>
                                </a:solidFill>
                                <a:latin typeface="Cambria Math" panose="02040503050406030204" pitchFamily="18" charset="0"/>
                                <a:sym typeface="Arial"/>
                              </a:rPr>
                              <m:t>𝑒</m:t>
                            </m:r>
                          </m:e>
                          <m:sup>
                            <m:sSub>
                              <m:sSubPr>
                                <m:ctrlPr>
                                  <a:rPr lang="ar-AE" sz="2400" i="1">
                                    <a:solidFill>
                                      <a:srgbClr val="3F3F3F"/>
                                    </a:solidFill>
                                    <a:latin typeface="Cambria Math" panose="02040503050406030204" pitchFamily="18" charset="0"/>
                                  </a:rPr>
                                </m:ctrlPr>
                              </m:sSubPr>
                              <m:e>
                                <m:r>
                                  <a:rPr lang="ar-AE" sz="2400" i="1">
                                    <a:solidFill>
                                      <a:srgbClr val="3F3F3F"/>
                                    </a:solidFill>
                                    <a:latin typeface="Cambria Math" panose="02040503050406030204" pitchFamily="18" charset="0"/>
                                    <a:ea typeface="Cambria Math" panose="02040503050406030204" pitchFamily="18" charset="0"/>
                                  </a:rPr>
                                  <m:t>𝛽</m:t>
                                </m:r>
                              </m:e>
                              <m:sub>
                                <m:r>
                                  <a:rPr lang="ar-AE" sz="2400" i="1">
                                    <a:solidFill>
                                      <a:srgbClr val="3F3F3F"/>
                                    </a:solidFill>
                                    <a:latin typeface="Cambria Math" panose="02040503050406030204" pitchFamily="18" charset="0"/>
                                  </a:rPr>
                                  <m:t>0</m:t>
                                </m:r>
                              </m:sub>
                            </m:sSub>
                            <m:r>
                              <a:rPr lang="ar-AE" sz="2400" i="1">
                                <a:solidFill>
                                  <a:srgbClr val="3F3F3F"/>
                                </a:solidFill>
                                <a:latin typeface="Cambria Math" panose="02040503050406030204" pitchFamily="18" charset="0"/>
                              </a:rPr>
                              <m:t>+</m:t>
                            </m:r>
                            <m:sSub>
                              <m:sSubPr>
                                <m:ctrlPr>
                                  <a:rPr lang="ar-AE" sz="2400" i="1">
                                    <a:solidFill>
                                      <a:srgbClr val="3F3F3F"/>
                                    </a:solidFill>
                                    <a:latin typeface="Cambria Math" panose="02040503050406030204" pitchFamily="18" charset="0"/>
                                  </a:rPr>
                                </m:ctrlPr>
                              </m:sSubPr>
                              <m:e>
                                <m:r>
                                  <a:rPr lang="ar-AE" sz="2400" i="1">
                                    <a:solidFill>
                                      <a:srgbClr val="3F3F3F"/>
                                    </a:solidFill>
                                    <a:latin typeface="Cambria Math" panose="02040503050406030204" pitchFamily="18" charset="0"/>
                                    <a:ea typeface="Cambria Math" panose="02040503050406030204" pitchFamily="18" charset="0"/>
                                  </a:rPr>
                                  <m:t>𝛽</m:t>
                                </m:r>
                              </m:e>
                              <m:sub>
                                <m:r>
                                  <a:rPr lang="ar-AE" sz="2400" i="1">
                                    <a:solidFill>
                                      <a:srgbClr val="3F3F3F"/>
                                    </a:solidFill>
                                    <a:latin typeface="Cambria Math" panose="02040503050406030204" pitchFamily="18" charset="0"/>
                                  </a:rPr>
                                  <m:t>1</m:t>
                                </m:r>
                              </m:sub>
                            </m:sSub>
                            <m:r>
                              <a:rPr lang="ar-AE" sz="2400" i="1">
                                <a:solidFill>
                                  <a:srgbClr val="3F3F3F"/>
                                </a:solidFill>
                                <a:latin typeface="Cambria Math" panose="02040503050406030204" pitchFamily="18" charset="0"/>
                                <a:ea typeface="Cambria Math" panose="02040503050406030204" pitchFamily="18" charset="0"/>
                              </a:rPr>
                              <m:t>×</m:t>
                            </m:r>
                            <m:sSub>
                              <m:sSubPr>
                                <m:ctrlPr>
                                  <a:rPr lang="ar-AE" sz="2400" i="1" smtClean="0">
                                    <a:solidFill>
                                      <a:srgbClr val="3F3F3F"/>
                                    </a:solidFill>
                                    <a:latin typeface="Cambria Math" panose="02040503050406030204" pitchFamily="18" charset="0"/>
                                    <a:ea typeface="Cambria Math" panose="02040503050406030204" pitchFamily="18" charset="0"/>
                                  </a:rPr>
                                </m:ctrlPr>
                              </m:sSubPr>
                              <m:e>
                                <m:r>
                                  <a:rPr lang="en-US" sz="2400" b="0" i="1" smtClean="0">
                                    <a:solidFill>
                                      <a:srgbClr val="3F3F3F"/>
                                    </a:solidFill>
                                    <a:latin typeface="Cambria Math" panose="02040503050406030204" pitchFamily="18" charset="0"/>
                                    <a:ea typeface="Cambria Math" panose="02040503050406030204" pitchFamily="18" charset="0"/>
                                  </a:rPr>
                                  <m:t>𝑋</m:t>
                                </m:r>
                              </m:e>
                              <m:sub>
                                <m:r>
                                  <a:rPr lang="en-US" sz="2400" b="0" i="1" smtClean="0">
                                    <a:solidFill>
                                      <a:srgbClr val="3F3F3F"/>
                                    </a:solidFill>
                                    <a:latin typeface="Cambria Math" panose="02040503050406030204" pitchFamily="18" charset="0"/>
                                    <a:ea typeface="Cambria Math" panose="02040503050406030204" pitchFamily="18" charset="0"/>
                                  </a:rPr>
                                  <m:t>1</m:t>
                                </m:r>
                              </m:sub>
                            </m:sSub>
                          </m:sup>
                        </m:sSup>
                      </m:num>
                      <m:den>
                        <m:r>
                          <a:rPr lang="ar-AE" sz="2400" b="0" i="1" strike="noStrike" cap="none" smtClean="0">
                            <a:solidFill>
                              <a:srgbClr val="3F3F3F"/>
                            </a:solidFill>
                            <a:latin typeface="Cambria Math" panose="02040503050406030204" pitchFamily="18" charset="0"/>
                            <a:sym typeface="Arial"/>
                          </a:rPr>
                          <m:t>1</m:t>
                        </m:r>
                        <m:r>
                          <a:rPr lang="ar-AE" sz="2400" b="0" i="1" strike="noStrike" cap="none" smtClean="0">
                            <a:solidFill>
                              <a:srgbClr val="3F3F3F"/>
                            </a:solidFill>
                            <a:latin typeface="Cambria Math" panose="02040503050406030204" pitchFamily="18" charset="0"/>
                            <a:sym typeface="Arial"/>
                          </a:rPr>
                          <m:t>+</m:t>
                        </m:r>
                        <m:sSup>
                          <m:sSupPr>
                            <m:ctrlPr>
                              <a:rPr lang="ar-AE" sz="2400" b="0" i="1" strike="noStrike" cap="none" smtClean="0">
                                <a:solidFill>
                                  <a:srgbClr val="3F3F3F"/>
                                </a:solidFill>
                                <a:latin typeface="Cambria Math" panose="02040503050406030204" pitchFamily="18" charset="0"/>
                                <a:sym typeface="Arial"/>
                              </a:rPr>
                            </m:ctrlPr>
                          </m:sSupPr>
                          <m:e>
                            <m:r>
                              <a:rPr lang="ar-AE" sz="2400" b="0" i="1" strike="noStrike" cap="none" smtClean="0">
                                <a:solidFill>
                                  <a:srgbClr val="3F3F3F"/>
                                </a:solidFill>
                                <a:latin typeface="Cambria Math" panose="02040503050406030204" pitchFamily="18" charset="0"/>
                                <a:sym typeface="Arial"/>
                              </a:rPr>
                              <m:t>𝑒</m:t>
                            </m:r>
                          </m:e>
                          <m:sup>
                            <m:sSub>
                              <m:sSubPr>
                                <m:ctrlPr>
                                  <a:rPr lang="en-US" sz="2400" i="1">
                                    <a:solidFill>
                                      <a:srgbClr val="3F3F3F"/>
                                    </a:solidFill>
                                    <a:latin typeface="Cambria Math" panose="02040503050406030204" pitchFamily="18" charset="0"/>
                                  </a:rPr>
                                </m:ctrlPr>
                              </m:sSubPr>
                              <m:e>
                                <m:r>
                                  <a:rPr lang="en-US" sz="2400" i="1">
                                    <a:solidFill>
                                      <a:srgbClr val="3F3F3F"/>
                                    </a:solidFill>
                                    <a:latin typeface="Cambria Math" panose="02040503050406030204" pitchFamily="18" charset="0"/>
                                    <a:ea typeface="Cambria Math" panose="02040503050406030204" pitchFamily="18" charset="0"/>
                                  </a:rPr>
                                  <m:t>𝛽</m:t>
                                </m:r>
                              </m:e>
                              <m:sub>
                                <m:r>
                                  <a:rPr lang="en-US" sz="2400" i="1">
                                    <a:solidFill>
                                      <a:srgbClr val="3F3F3F"/>
                                    </a:solidFill>
                                    <a:latin typeface="Cambria Math" panose="02040503050406030204" pitchFamily="18" charset="0"/>
                                  </a:rPr>
                                  <m:t>0</m:t>
                                </m:r>
                              </m:sub>
                            </m:sSub>
                            <m:r>
                              <a:rPr lang="en-US" sz="2400" i="1">
                                <a:solidFill>
                                  <a:srgbClr val="3F3F3F"/>
                                </a:solidFill>
                                <a:latin typeface="Cambria Math" panose="02040503050406030204" pitchFamily="18" charset="0"/>
                              </a:rPr>
                              <m:t>+</m:t>
                            </m:r>
                            <m:sSub>
                              <m:sSubPr>
                                <m:ctrlPr>
                                  <a:rPr lang="en-US" sz="2400" i="1">
                                    <a:solidFill>
                                      <a:srgbClr val="3F3F3F"/>
                                    </a:solidFill>
                                    <a:latin typeface="Cambria Math" panose="02040503050406030204" pitchFamily="18" charset="0"/>
                                  </a:rPr>
                                </m:ctrlPr>
                              </m:sSubPr>
                              <m:e>
                                <m:r>
                                  <a:rPr lang="en-US" sz="2400" i="1">
                                    <a:solidFill>
                                      <a:srgbClr val="3F3F3F"/>
                                    </a:solidFill>
                                    <a:latin typeface="Cambria Math" panose="02040503050406030204" pitchFamily="18" charset="0"/>
                                    <a:ea typeface="Cambria Math" panose="02040503050406030204" pitchFamily="18" charset="0"/>
                                  </a:rPr>
                                  <m:t>𝛽</m:t>
                                </m:r>
                              </m:e>
                              <m:sub>
                                <m:r>
                                  <a:rPr lang="en-US" sz="2400" i="1">
                                    <a:solidFill>
                                      <a:srgbClr val="3F3F3F"/>
                                    </a:solidFill>
                                    <a:latin typeface="Cambria Math" panose="02040503050406030204" pitchFamily="18" charset="0"/>
                                  </a:rPr>
                                  <m:t>1</m:t>
                                </m:r>
                              </m:sub>
                            </m:sSub>
                            <m:r>
                              <a:rPr lang="en-US" sz="2400" i="1">
                                <a:solidFill>
                                  <a:srgbClr val="3F3F3F"/>
                                </a:solidFill>
                                <a:latin typeface="Cambria Math" panose="02040503050406030204" pitchFamily="18" charset="0"/>
                                <a:ea typeface="Cambria Math" panose="02040503050406030204" pitchFamily="18" charset="0"/>
                              </a:rPr>
                              <m:t>×</m:t>
                            </m:r>
                            <m:sSub>
                              <m:sSubPr>
                                <m:ctrlPr>
                                  <a:rPr lang="en-US" sz="2400" i="1" smtClean="0">
                                    <a:solidFill>
                                      <a:srgbClr val="3F3F3F"/>
                                    </a:solidFill>
                                    <a:latin typeface="Cambria Math" panose="02040503050406030204" pitchFamily="18" charset="0"/>
                                    <a:ea typeface="Cambria Math" panose="02040503050406030204" pitchFamily="18" charset="0"/>
                                  </a:rPr>
                                </m:ctrlPr>
                              </m:sSubPr>
                              <m:e>
                                <m:r>
                                  <a:rPr lang="en-US" sz="2400" b="0" i="1" smtClean="0">
                                    <a:solidFill>
                                      <a:srgbClr val="3F3F3F"/>
                                    </a:solidFill>
                                    <a:latin typeface="Cambria Math" panose="02040503050406030204" pitchFamily="18" charset="0"/>
                                    <a:ea typeface="Cambria Math" panose="02040503050406030204" pitchFamily="18" charset="0"/>
                                  </a:rPr>
                                  <m:t>𝑋</m:t>
                                </m:r>
                              </m:e>
                              <m:sub>
                                <m:r>
                                  <a:rPr lang="en-US" sz="2400" b="0" i="1" smtClean="0">
                                    <a:solidFill>
                                      <a:srgbClr val="3F3F3F"/>
                                    </a:solidFill>
                                    <a:latin typeface="Cambria Math" panose="02040503050406030204" pitchFamily="18" charset="0"/>
                                    <a:ea typeface="Cambria Math" panose="02040503050406030204" pitchFamily="18" charset="0"/>
                                  </a:rPr>
                                  <m:t>1</m:t>
                                </m:r>
                              </m:sub>
                            </m:sSub>
                          </m:sup>
                        </m:sSup>
                      </m:den>
                    </m:f>
                  </m:oMath>
                </a14:m>
                <a:endParaRPr lang="ar-AE" sz="2400" b="0" i="0" u="sng" strike="noStrike" cap="none" dirty="0">
                  <a:solidFill>
                    <a:srgbClr val="3F3F3F"/>
                  </a:solidFill>
                  <a:latin typeface="Acherus Grotesque" panose="02000505000000020004" pitchFamily="50" charset="0"/>
                  <a:sym typeface="Arial"/>
                </a:endParaRPr>
              </a:p>
              <a:p>
                <a:endParaRPr lang="en-US" dirty="0"/>
              </a:p>
              <a:p>
                <a:endParaRPr lang="en-US" dirty="0"/>
              </a:p>
              <a:p>
                <a14:m>
                  <m:oMath xmlns:m="http://schemas.openxmlformats.org/officeDocument/2006/math">
                    <m:r>
                      <m:rPr>
                        <m:sty m:val="p"/>
                      </m:rPr>
                      <a:rPr lang="en-US" sz="2400" b="0" i="0" strike="noStrike" cap="none" smtClean="0">
                        <a:solidFill>
                          <a:srgbClr val="3F3F3F"/>
                        </a:solidFill>
                        <a:latin typeface="Cambria Math" panose="02040503050406030204" pitchFamily="18" charset="0"/>
                        <a:sym typeface="Arial"/>
                      </a:rPr>
                      <m:t>log</m:t>
                    </m:r>
                    <m:d>
                      <m:dPr>
                        <m:ctrlPr>
                          <a:rPr lang="en-US" sz="2400" b="0" i="1" strike="noStrike" cap="none" smtClean="0">
                            <a:solidFill>
                              <a:srgbClr val="3F3F3F"/>
                            </a:solidFill>
                            <a:latin typeface="Cambria Math" panose="02040503050406030204" pitchFamily="18" charset="0"/>
                            <a:sym typeface="Arial"/>
                          </a:rPr>
                        </m:ctrlPr>
                      </m:dPr>
                      <m:e>
                        <m:f>
                          <m:fPr>
                            <m:ctrlPr>
                              <a:rPr lang="en-US" sz="2400" b="0" i="1" strike="noStrike" cap="none" smtClean="0">
                                <a:solidFill>
                                  <a:srgbClr val="3F3F3F"/>
                                </a:solidFill>
                                <a:latin typeface="Cambria Math" panose="02040503050406030204" pitchFamily="18" charset="0"/>
                                <a:sym typeface="Arial"/>
                              </a:rPr>
                            </m:ctrlPr>
                          </m:fPr>
                          <m:num>
                            <m:r>
                              <m:rPr>
                                <m:sty m:val="p"/>
                              </m:rPr>
                              <a:rPr lang="en-US">
                                <a:solidFill>
                                  <a:srgbClr val="3F3F3F"/>
                                </a:solidFill>
                                <a:latin typeface="Cambria Math" panose="02040503050406030204" pitchFamily="18" charset="0"/>
                                <a:sym typeface="Arial"/>
                              </a:rPr>
                              <m:t>Pr</m:t>
                            </m:r>
                            <m:d>
                              <m:dPr>
                                <m:ctrlPr>
                                  <a:rPr lang="ar-AE" i="1">
                                    <a:solidFill>
                                      <a:srgbClr val="3F3F3F"/>
                                    </a:solidFill>
                                    <a:latin typeface="Cambria Math" panose="02040503050406030204" pitchFamily="18" charset="0"/>
                                    <a:sym typeface="Arial"/>
                                  </a:rPr>
                                </m:ctrlPr>
                              </m:dPr>
                              <m:e>
                                <m:r>
                                  <a:rPr lang="en-US" b="0" i="1" smtClean="0">
                                    <a:solidFill>
                                      <a:srgbClr val="3F3F3F"/>
                                    </a:solidFill>
                                    <a:latin typeface="Cambria Math" panose="02040503050406030204" pitchFamily="18" charset="0"/>
                                    <a:sym typeface="Arial"/>
                                  </a:rPr>
                                  <m:t>𝑌</m:t>
                                </m:r>
                                <m:r>
                                  <a:rPr lang="ar-AE" i="1">
                                    <a:solidFill>
                                      <a:srgbClr val="3F3F3F"/>
                                    </a:solidFill>
                                    <a:latin typeface="Cambria Math" panose="02040503050406030204" pitchFamily="18" charset="0"/>
                                    <a:sym typeface="Arial"/>
                                  </a:rPr>
                                  <m:t>=</m:t>
                                </m:r>
                                <m:r>
                                  <a:rPr lang="ar-AE" i="1">
                                    <a:solidFill>
                                      <a:srgbClr val="3F3F3F"/>
                                    </a:solidFill>
                                    <a:latin typeface="Cambria Math" panose="02040503050406030204" pitchFamily="18" charset="0"/>
                                    <a:sym typeface="Arial"/>
                                  </a:rPr>
                                  <m:t>𝑌𝑒𝑠</m:t>
                                </m:r>
                              </m:e>
                              <m:e>
                                <m:sSub>
                                  <m:sSubPr>
                                    <m:ctrlPr>
                                      <a:rPr lang="ar-AE" i="1" smtClean="0">
                                        <a:solidFill>
                                          <a:srgbClr val="3F3F3F"/>
                                        </a:solidFill>
                                        <a:latin typeface="Cambria Math" panose="02040503050406030204" pitchFamily="18" charset="0"/>
                                        <a:sym typeface="Arial"/>
                                      </a:rPr>
                                    </m:ctrlPr>
                                  </m:sSubPr>
                                  <m:e>
                                    <m:r>
                                      <a:rPr lang="en-US" b="0" i="1" smtClean="0">
                                        <a:solidFill>
                                          <a:srgbClr val="3F3F3F"/>
                                        </a:solidFill>
                                        <a:latin typeface="Cambria Math" panose="02040503050406030204" pitchFamily="18" charset="0"/>
                                        <a:sym typeface="Arial"/>
                                      </a:rPr>
                                      <m:t>𝑋</m:t>
                                    </m:r>
                                  </m:e>
                                  <m:sub>
                                    <m:r>
                                      <a:rPr lang="en-US" b="0" i="1" smtClean="0">
                                        <a:solidFill>
                                          <a:srgbClr val="3F3F3F"/>
                                        </a:solidFill>
                                        <a:latin typeface="Cambria Math" panose="02040503050406030204" pitchFamily="18" charset="0"/>
                                        <a:sym typeface="Arial"/>
                                      </a:rPr>
                                      <m:t>1</m:t>
                                    </m:r>
                                  </m:sub>
                                </m:sSub>
                              </m:e>
                            </m:d>
                          </m:num>
                          <m:den>
                            <m:r>
                              <m:rPr>
                                <m:sty m:val="p"/>
                              </m:rPr>
                              <a:rPr lang="en-US">
                                <a:solidFill>
                                  <a:srgbClr val="3F3F3F"/>
                                </a:solidFill>
                                <a:latin typeface="Cambria Math" panose="02040503050406030204" pitchFamily="18" charset="0"/>
                                <a:sym typeface="Arial"/>
                              </a:rPr>
                              <m:t>Pr</m:t>
                            </m:r>
                            <m:d>
                              <m:dPr>
                                <m:ctrlPr>
                                  <a:rPr lang="ar-AE" i="1">
                                    <a:solidFill>
                                      <a:srgbClr val="3F3F3F"/>
                                    </a:solidFill>
                                    <a:latin typeface="Cambria Math" panose="02040503050406030204" pitchFamily="18" charset="0"/>
                                    <a:sym typeface="Arial"/>
                                  </a:rPr>
                                </m:ctrlPr>
                              </m:dPr>
                              <m:e>
                                <m:r>
                                  <a:rPr lang="en-US" b="0" i="1" smtClean="0">
                                    <a:solidFill>
                                      <a:srgbClr val="3F3F3F"/>
                                    </a:solidFill>
                                    <a:latin typeface="Cambria Math" panose="02040503050406030204" pitchFamily="18" charset="0"/>
                                    <a:sym typeface="Arial"/>
                                  </a:rPr>
                                  <m:t>𝑌</m:t>
                                </m:r>
                                <m:r>
                                  <a:rPr lang="ar-AE" i="1">
                                    <a:solidFill>
                                      <a:srgbClr val="3F3F3F"/>
                                    </a:solidFill>
                                    <a:latin typeface="Cambria Math" panose="02040503050406030204" pitchFamily="18" charset="0"/>
                                    <a:sym typeface="Arial"/>
                                  </a:rPr>
                                  <m:t>=</m:t>
                                </m:r>
                                <m:r>
                                  <a:rPr lang="en-US" b="0" i="1" smtClean="0">
                                    <a:solidFill>
                                      <a:srgbClr val="3F3F3F"/>
                                    </a:solidFill>
                                    <a:latin typeface="Cambria Math" panose="02040503050406030204" pitchFamily="18" charset="0"/>
                                    <a:sym typeface="Arial"/>
                                  </a:rPr>
                                  <m:t>𝑁𝑜</m:t>
                                </m:r>
                              </m:e>
                              <m:e>
                                <m:sSub>
                                  <m:sSubPr>
                                    <m:ctrlPr>
                                      <a:rPr lang="ar-AE" i="1" smtClean="0">
                                        <a:solidFill>
                                          <a:srgbClr val="3F3F3F"/>
                                        </a:solidFill>
                                        <a:latin typeface="Cambria Math" panose="02040503050406030204" pitchFamily="18" charset="0"/>
                                        <a:sym typeface="Arial"/>
                                      </a:rPr>
                                    </m:ctrlPr>
                                  </m:sSubPr>
                                  <m:e>
                                    <m:r>
                                      <a:rPr lang="en-US" b="0" i="1" smtClean="0">
                                        <a:solidFill>
                                          <a:srgbClr val="3F3F3F"/>
                                        </a:solidFill>
                                        <a:latin typeface="Cambria Math" panose="02040503050406030204" pitchFamily="18" charset="0"/>
                                        <a:sym typeface="Arial"/>
                                      </a:rPr>
                                      <m:t>𝑋</m:t>
                                    </m:r>
                                  </m:e>
                                  <m:sub>
                                    <m:r>
                                      <a:rPr lang="en-US" b="0" i="1" smtClean="0">
                                        <a:solidFill>
                                          <a:srgbClr val="3F3F3F"/>
                                        </a:solidFill>
                                        <a:latin typeface="Cambria Math" panose="02040503050406030204" pitchFamily="18" charset="0"/>
                                        <a:sym typeface="Arial"/>
                                      </a:rPr>
                                      <m:t>1</m:t>
                                    </m:r>
                                  </m:sub>
                                </m:sSub>
                              </m:e>
                            </m:d>
                          </m:den>
                        </m:f>
                      </m:e>
                    </m:d>
                    <m:r>
                      <a:rPr lang="ar-AE" sz="2400" b="0" i="1" strike="noStrike" cap="none" smtClean="0">
                        <a:solidFill>
                          <a:srgbClr val="3F3F3F"/>
                        </a:solidFill>
                        <a:latin typeface="Cambria Math" panose="02040503050406030204" pitchFamily="18" charset="0"/>
                        <a:sym typeface="Arial"/>
                      </a:rPr>
                      <m:t>=</m:t>
                    </m:r>
                  </m:oMath>
                </a14:m>
                <a:r>
                  <a:rPr lang="ar-AE" dirty="0">
                    <a:solidFill>
                      <a:srgbClr val="3F3F3F"/>
                    </a:solidFill>
                  </a:rPr>
                  <a:t> </a:t>
                </a:r>
                <a14:m>
                  <m:oMath xmlns:m="http://schemas.openxmlformats.org/officeDocument/2006/math">
                    <m:sSub>
                      <m:sSubPr>
                        <m:ctrlPr>
                          <a:rPr lang="ar-AE" i="1">
                            <a:solidFill>
                              <a:srgbClr val="3F3F3F"/>
                            </a:solidFill>
                            <a:latin typeface="Cambria Math" panose="02040503050406030204" pitchFamily="18" charset="0"/>
                          </a:rPr>
                        </m:ctrlPr>
                      </m:sSubPr>
                      <m:e>
                        <m:r>
                          <a:rPr lang="ar-AE" i="1">
                            <a:solidFill>
                              <a:srgbClr val="3F3F3F"/>
                            </a:solidFill>
                            <a:latin typeface="Cambria Math" panose="02040503050406030204" pitchFamily="18" charset="0"/>
                            <a:ea typeface="Cambria Math" panose="02040503050406030204" pitchFamily="18" charset="0"/>
                          </a:rPr>
                          <m:t>𝛽</m:t>
                        </m:r>
                      </m:e>
                      <m:sub>
                        <m:r>
                          <a:rPr lang="ar-AE" i="1">
                            <a:solidFill>
                              <a:srgbClr val="3F3F3F"/>
                            </a:solidFill>
                            <a:latin typeface="Cambria Math" panose="02040503050406030204" pitchFamily="18" charset="0"/>
                          </a:rPr>
                          <m:t>0</m:t>
                        </m:r>
                      </m:sub>
                    </m:sSub>
                    <m:r>
                      <a:rPr lang="ar-AE" i="1">
                        <a:solidFill>
                          <a:srgbClr val="3F3F3F"/>
                        </a:solidFill>
                        <a:latin typeface="Cambria Math" panose="02040503050406030204" pitchFamily="18" charset="0"/>
                      </a:rPr>
                      <m:t>+</m:t>
                    </m:r>
                    <m:sSub>
                      <m:sSubPr>
                        <m:ctrlPr>
                          <a:rPr lang="ar-AE" i="1">
                            <a:solidFill>
                              <a:srgbClr val="3F3F3F"/>
                            </a:solidFill>
                            <a:latin typeface="Cambria Math" panose="02040503050406030204" pitchFamily="18" charset="0"/>
                          </a:rPr>
                        </m:ctrlPr>
                      </m:sSubPr>
                      <m:e>
                        <m:r>
                          <a:rPr lang="ar-AE" i="1">
                            <a:solidFill>
                              <a:srgbClr val="3F3F3F"/>
                            </a:solidFill>
                            <a:latin typeface="Cambria Math" panose="02040503050406030204" pitchFamily="18" charset="0"/>
                            <a:ea typeface="Cambria Math" panose="02040503050406030204" pitchFamily="18" charset="0"/>
                          </a:rPr>
                          <m:t>𝛽</m:t>
                        </m:r>
                      </m:e>
                      <m:sub>
                        <m:r>
                          <a:rPr lang="ar-AE" i="1">
                            <a:solidFill>
                              <a:srgbClr val="3F3F3F"/>
                            </a:solidFill>
                            <a:latin typeface="Cambria Math" panose="02040503050406030204" pitchFamily="18" charset="0"/>
                          </a:rPr>
                          <m:t>1</m:t>
                        </m:r>
                      </m:sub>
                    </m:sSub>
                    <m:r>
                      <a:rPr lang="ar-AE" i="1">
                        <a:solidFill>
                          <a:srgbClr val="3F3F3F"/>
                        </a:solidFill>
                        <a:latin typeface="Cambria Math" panose="02040503050406030204" pitchFamily="18" charset="0"/>
                        <a:ea typeface="Cambria Math" panose="02040503050406030204" pitchFamily="18" charset="0"/>
                      </a:rPr>
                      <m:t>×</m:t>
                    </m:r>
                    <m:sSub>
                      <m:sSubPr>
                        <m:ctrlPr>
                          <a:rPr lang="ar-AE" i="1" smtClean="0">
                            <a:solidFill>
                              <a:srgbClr val="3F3F3F"/>
                            </a:solidFill>
                            <a:latin typeface="Cambria Math" panose="02040503050406030204" pitchFamily="18" charset="0"/>
                            <a:ea typeface="Cambria Math" panose="02040503050406030204" pitchFamily="18" charset="0"/>
                          </a:rPr>
                        </m:ctrlPr>
                      </m:sSubPr>
                      <m:e>
                        <m:r>
                          <a:rPr lang="en-US" b="0" i="1" smtClean="0">
                            <a:solidFill>
                              <a:srgbClr val="3F3F3F"/>
                            </a:solidFill>
                            <a:latin typeface="Cambria Math" panose="02040503050406030204" pitchFamily="18" charset="0"/>
                            <a:ea typeface="Cambria Math" panose="02040503050406030204" pitchFamily="18" charset="0"/>
                          </a:rPr>
                          <m:t>𝑋</m:t>
                        </m:r>
                      </m:e>
                      <m:sub>
                        <m:r>
                          <a:rPr lang="en-US" b="0" i="1" smtClean="0">
                            <a:solidFill>
                              <a:srgbClr val="3F3F3F"/>
                            </a:solidFill>
                            <a:latin typeface="Cambria Math" panose="02040503050406030204" pitchFamily="18" charset="0"/>
                            <a:ea typeface="Cambria Math" panose="02040503050406030204" pitchFamily="18" charset="0"/>
                          </a:rPr>
                          <m:t>1</m:t>
                        </m:r>
                      </m:sub>
                    </m:sSub>
                  </m:oMath>
                </a14:m>
                <a:endParaRPr lang="ar-AE" sz="2400" b="0" i="0" u="sng" strike="noStrike" cap="none" dirty="0">
                  <a:solidFill>
                    <a:srgbClr val="3F3F3F"/>
                  </a:solidFill>
                  <a:latin typeface="Acherus Grotesque" panose="02000505000000020004" pitchFamily="50" charset="0"/>
                  <a:sym typeface="Arial"/>
                </a:endParaRPr>
              </a:p>
              <a:p>
                <a:endParaRPr lang="en-US" dirty="0"/>
              </a:p>
            </p:txBody>
          </p:sp>
        </mc:Choice>
        <mc:Fallback xmlns="">
          <p:sp>
            <p:nvSpPr>
              <p:cNvPr id="4" name="Content Placeholder 3">
                <a:extLst>
                  <a:ext uri="{FF2B5EF4-FFF2-40B4-BE49-F238E27FC236}">
                    <a16:creationId xmlns:a16="http://schemas.microsoft.com/office/drawing/2014/main" id="{A927224E-DF1E-4904-BB54-2F0A1911134A}"/>
                  </a:ext>
                </a:extLst>
              </p:cNvPr>
              <p:cNvSpPr>
                <a:spLocks noGrp="1" noRot="1" noChangeAspect="1" noMove="1" noResize="1" noEditPoints="1" noAdjustHandles="1" noChangeArrowheads="1" noChangeShapeType="1" noTextEdit="1"/>
              </p:cNvSpPr>
              <p:nvPr>
                <p:ph sz="half" idx="1"/>
              </p:nvPr>
            </p:nvSpPr>
            <p:spPr>
              <a:blipFill>
                <a:blip r:embed="rId3"/>
                <a:stretch>
                  <a:fillRect l="-1882" t="-1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178641D-57D5-46E3-9569-6436884DC3F4}"/>
                  </a:ext>
                </a:extLst>
              </p:cNvPr>
              <p:cNvSpPr>
                <a:spLocks noGrp="1"/>
              </p:cNvSpPr>
              <p:nvPr>
                <p:ph sz="half" idx="2"/>
              </p:nvPr>
            </p:nvSpPr>
            <p:spPr>
              <a:xfrm>
                <a:off x="6172200" y="1825625"/>
                <a:ext cx="5385816" cy="4351338"/>
              </a:xfrm>
            </p:spPr>
            <p:txBody>
              <a:bodyPr/>
              <a:lstStyle/>
              <a:p>
                <a:pPr marL="0" indent="0">
                  <a:buNone/>
                </a:pPr>
                <a:r>
                  <a:rPr lang="en-US" b="1" dirty="0"/>
                  <a:t>p-variable model</a:t>
                </a:r>
              </a:p>
              <a:p>
                <a14:m>
                  <m:oMath xmlns:m="http://schemas.openxmlformats.org/officeDocument/2006/math">
                    <m:r>
                      <m:rPr>
                        <m:sty m:val="p"/>
                      </m:rPr>
                      <a:rPr lang="en-US" sz="2400" b="0" i="0" strike="noStrike" cap="none" smtClean="0">
                        <a:solidFill>
                          <a:srgbClr val="3F3F3F"/>
                        </a:solidFill>
                        <a:latin typeface="Cambria Math" panose="02040503050406030204" pitchFamily="18" charset="0"/>
                        <a:sym typeface="Arial"/>
                      </a:rPr>
                      <m:t>Pr</m:t>
                    </m:r>
                    <m:d>
                      <m:dPr>
                        <m:ctrlPr>
                          <a:rPr lang="ar-AE" sz="2400" b="0" i="1" strike="noStrike" cap="none" smtClean="0">
                            <a:solidFill>
                              <a:srgbClr val="3F3F3F"/>
                            </a:solidFill>
                            <a:latin typeface="Cambria Math" panose="02040503050406030204" pitchFamily="18" charset="0"/>
                            <a:sym typeface="Arial"/>
                          </a:rPr>
                        </m:ctrlPr>
                      </m:dPr>
                      <m:e>
                        <m:r>
                          <a:rPr lang="en-US" sz="2400" b="0" i="1" strike="noStrike" cap="none" smtClean="0">
                            <a:solidFill>
                              <a:srgbClr val="3F3F3F"/>
                            </a:solidFill>
                            <a:latin typeface="Cambria Math" panose="02040503050406030204" pitchFamily="18" charset="0"/>
                            <a:sym typeface="Arial"/>
                          </a:rPr>
                          <m:t>𝑌</m:t>
                        </m:r>
                        <m:r>
                          <a:rPr lang="ar-AE" sz="2400" b="0" i="1" strike="noStrike" cap="none" smtClean="0">
                            <a:solidFill>
                              <a:srgbClr val="3F3F3F"/>
                            </a:solidFill>
                            <a:latin typeface="Cambria Math" panose="02040503050406030204" pitchFamily="18" charset="0"/>
                            <a:sym typeface="Arial"/>
                          </a:rPr>
                          <m:t>=</m:t>
                        </m:r>
                        <m:r>
                          <a:rPr lang="ar-AE" sz="2400" b="0" i="1" strike="noStrike" cap="none" smtClean="0">
                            <a:solidFill>
                              <a:srgbClr val="3F3F3F"/>
                            </a:solidFill>
                            <a:latin typeface="Cambria Math" panose="02040503050406030204" pitchFamily="18" charset="0"/>
                            <a:sym typeface="Arial"/>
                          </a:rPr>
                          <m:t>𝑌𝑒𝑠</m:t>
                        </m:r>
                      </m:e>
                      <m:e>
                        <m:sSub>
                          <m:sSubPr>
                            <m:ctrlPr>
                              <a:rPr lang="ar-AE" sz="2400" b="0" i="1" strike="noStrike" cap="none" smtClean="0">
                                <a:solidFill>
                                  <a:srgbClr val="3F3F3F"/>
                                </a:solidFill>
                                <a:latin typeface="Cambria Math" panose="02040503050406030204" pitchFamily="18" charset="0"/>
                                <a:sym typeface="Arial"/>
                              </a:rPr>
                            </m:ctrlPr>
                          </m:sSubPr>
                          <m:e>
                            <m:r>
                              <a:rPr lang="en-US" sz="2400" b="0" i="1" strike="noStrike" cap="none" smtClean="0">
                                <a:solidFill>
                                  <a:srgbClr val="3F3F3F"/>
                                </a:solidFill>
                                <a:latin typeface="Cambria Math" panose="02040503050406030204" pitchFamily="18" charset="0"/>
                                <a:sym typeface="Arial"/>
                              </a:rPr>
                              <m:t>𝑋</m:t>
                            </m:r>
                          </m:e>
                          <m:sub>
                            <m:r>
                              <a:rPr lang="en-US" sz="2400" b="0" i="1" strike="noStrike" cap="none" smtClean="0">
                                <a:solidFill>
                                  <a:srgbClr val="3F3F3F"/>
                                </a:solidFill>
                                <a:latin typeface="Cambria Math" panose="02040503050406030204" pitchFamily="18" charset="0"/>
                                <a:sym typeface="Arial"/>
                              </a:rPr>
                              <m:t>1</m:t>
                            </m:r>
                          </m:sub>
                        </m:sSub>
                        <m:r>
                          <a:rPr lang="en-US" sz="2400" b="0" i="1" strike="noStrike" cap="none" smtClean="0">
                            <a:solidFill>
                              <a:srgbClr val="3F3F3F"/>
                            </a:solidFill>
                            <a:latin typeface="Cambria Math" panose="02040503050406030204" pitchFamily="18" charset="0"/>
                            <a:sym typeface="Arial"/>
                          </a:rPr>
                          <m:t>,</m:t>
                        </m:r>
                        <m:sSub>
                          <m:sSubPr>
                            <m:ctrlPr>
                              <a:rPr lang="en-US" sz="2400" b="0" i="1" strike="noStrike" cap="none" smtClean="0">
                                <a:solidFill>
                                  <a:srgbClr val="3F3F3F"/>
                                </a:solidFill>
                                <a:latin typeface="Cambria Math" panose="02040503050406030204" pitchFamily="18" charset="0"/>
                                <a:sym typeface="Arial"/>
                              </a:rPr>
                            </m:ctrlPr>
                          </m:sSubPr>
                          <m:e>
                            <m:r>
                              <a:rPr lang="en-US" sz="2400" b="0" i="1" strike="noStrike" cap="none" smtClean="0">
                                <a:solidFill>
                                  <a:srgbClr val="3F3F3F"/>
                                </a:solidFill>
                                <a:latin typeface="Cambria Math" panose="02040503050406030204" pitchFamily="18" charset="0"/>
                                <a:sym typeface="Arial"/>
                              </a:rPr>
                              <m:t>𝑋</m:t>
                            </m:r>
                          </m:e>
                          <m:sub>
                            <m:r>
                              <a:rPr lang="en-US" sz="2400" b="0" i="1" strike="noStrike" cap="none" smtClean="0">
                                <a:solidFill>
                                  <a:srgbClr val="3F3F3F"/>
                                </a:solidFill>
                                <a:latin typeface="Cambria Math" panose="02040503050406030204" pitchFamily="18" charset="0"/>
                                <a:sym typeface="Arial"/>
                              </a:rPr>
                              <m:t>2</m:t>
                            </m:r>
                          </m:sub>
                        </m:sSub>
                        <m:r>
                          <a:rPr lang="en-US" sz="2400" b="0" i="1" strike="noStrike" cap="none" smtClean="0">
                            <a:solidFill>
                              <a:srgbClr val="3F3F3F"/>
                            </a:solidFill>
                            <a:latin typeface="Cambria Math" panose="02040503050406030204" pitchFamily="18" charset="0"/>
                            <a:sym typeface="Arial"/>
                          </a:rPr>
                          <m:t>,…, </m:t>
                        </m:r>
                        <m:sSub>
                          <m:sSubPr>
                            <m:ctrlPr>
                              <a:rPr lang="en-US" sz="2400" b="0" i="1" strike="noStrike" cap="none" smtClean="0">
                                <a:solidFill>
                                  <a:srgbClr val="3F3F3F"/>
                                </a:solidFill>
                                <a:latin typeface="Cambria Math" panose="02040503050406030204" pitchFamily="18" charset="0"/>
                                <a:sym typeface="Arial"/>
                              </a:rPr>
                            </m:ctrlPr>
                          </m:sSubPr>
                          <m:e>
                            <m:r>
                              <a:rPr lang="en-US" sz="2400" b="0" i="1" strike="noStrike" cap="none" smtClean="0">
                                <a:solidFill>
                                  <a:srgbClr val="3F3F3F"/>
                                </a:solidFill>
                                <a:latin typeface="Cambria Math" panose="02040503050406030204" pitchFamily="18" charset="0"/>
                                <a:sym typeface="Arial"/>
                              </a:rPr>
                              <m:t>𝑋</m:t>
                            </m:r>
                          </m:e>
                          <m:sub>
                            <m:r>
                              <a:rPr lang="en-US" sz="2400" b="0" i="1" strike="noStrike" cap="none" smtClean="0">
                                <a:solidFill>
                                  <a:srgbClr val="3F3F3F"/>
                                </a:solidFill>
                                <a:latin typeface="Cambria Math" panose="02040503050406030204" pitchFamily="18" charset="0"/>
                                <a:sym typeface="Arial"/>
                              </a:rPr>
                              <m:t>𝑝</m:t>
                            </m:r>
                          </m:sub>
                        </m:sSub>
                      </m:e>
                    </m:d>
                    <m:r>
                      <a:rPr lang="ar-AE" sz="2400" b="0" i="1" strike="noStrike" cap="none" smtClean="0">
                        <a:solidFill>
                          <a:srgbClr val="3F3F3F"/>
                        </a:solidFill>
                        <a:latin typeface="Cambria Math" panose="02040503050406030204" pitchFamily="18" charset="0"/>
                        <a:sym typeface="Arial"/>
                      </a:rPr>
                      <m:t>=</m:t>
                    </m:r>
                    <m:f>
                      <m:fPr>
                        <m:ctrlPr>
                          <a:rPr lang="ar-AE" sz="2400" b="0" i="1" strike="noStrike" cap="none" smtClean="0">
                            <a:solidFill>
                              <a:srgbClr val="3F3F3F"/>
                            </a:solidFill>
                            <a:latin typeface="Cambria Math" panose="02040503050406030204" pitchFamily="18" charset="0"/>
                            <a:sym typeface="Arial"/>
                          </a:rPr>
                        </m:ctrlPr>
                      </m:fPr>
                      <m:num>
                        <m:sSup>
                          <m:sSupPr>
                            <m:ctrlPr>
                              <a:rPr lang="ar-AE" sz="2400" b="0" i="1" strike="noStrike" cap="none" smtClean="0">
                                <a:solidFill>
                                  <a:srgbClr val="3F3F3F"/>
                                </a:solidFill>
                                <a:latin typeface="Cambria Math" panose="02040503050406030204" pitchFamily="18" charset="0"/>
                                <a:sym typeface="Arial"/>
                              </a:rPr>
                            </m:ctrlPr>
                          </m:sSupPr>
                          <m:e>
                            <m:r>
                              <a:rPr lang="ar-AE" sz="2400" b="0" i="1" strike="noStrike" cap="none" smtClean="0">
                                <a:solidFill>
                                  <a:srgbClr val="3F3F3F"/>
                                </a:solidFill>
                                <a:latin typeface="Cambria Math" panose="02040503050406030204" pitchFamily="18" charset="0"/>
                                <a:sym typeface="Arial"/>
                              </a:rPr>
                              <m:t>𝑒</m:t>
                            </m:r>
                          </m:e>
                          <m:sup>
                            <m:sSub>
                              <m:sSubPr>
                                <m:ctrlPr>
                                  <a:rPr lang="ar-AE" sz="2400" i="1">
                                    <a:solidFill>
                                      <a:srgbClr val="3F3F3F"/>
                                    </a:solidFill>
                                    <a:latin typeface="Cambria Math" panose="02040503050406030204" pitchFamily="18" charset="0"/>
                                  </a:rPr>
                                </m:ctrlPr>
                              </m:sSubPr>
                              <m:e>
                                <m:r>
                                  <a:rPr lang="ar-AE" sz="2400" i="1">
                                    <a:solidFill>
                                      <a:srgbClr val="3F3F3F"/>
                                    </a:solidFill>
                                    <a:latin typeface="Cambria Math" panose="02040503050406030204" pitchFamily="18" charset="0"/>
                                    <a:ea typeface="Cambria Math" panose="02040503050406030204" pitchFamily="18" charset="0"/>
                                  </a:rPr>
                                  <m:t>𝛽</m:t>
                                </m:r>
                              </m:e>
                              <m:sub>
                                <m:r>
                                  <a:rPr lang="ar-AE" sz="2400" i="1">
                                    <a:solidFill>
                                      <a:srgbClr val="3F3F3F"/>
                                    </a:solidFill>
                                    <a:latin typeface="Cambria Math" panose="02040503050406030204" pitchFamily="18" charset="0"/>
                                  </a:rPr>
                                  <m:t>0</m:t>
                                </m:r>
                              </m:sub>
                            </m:sSub>
                            <m:r>
                              <a:rPr lang="ar-AE" sz="2400" i="1">
                                <a:solidFill>
                                  <a:srgbClr val="3F3F3F"/>
                                </a:solidFill>
                                <a:latin typeface="Cambria Math" panose="02040503050406030204" pitchFamily="18" charset="0"/>
                              </a:rPr>
                              <m:t>+</m:t>
                            </m:r>
                            <m:sSub>
                              <m:sSubPr>
                                <m:ctrlPr>
                                  <a:rPr lang="ar-AE" sz="2400" i="1">
                                    <a:solidFill>
                                      <a:srgbClr val="3F3F3F"/>
                                    </a:solidFill>
                                    <a:latin typeface="Cambria Math" panose="02040503050406030204" pitchFamily="18" charset="0"/>
                                  </a:rPr>
                                </m:ctrlPr>
                              </m:sSubPr>
                              <m:e>
                                <m:sSub>
                                  <m:sSubPr>
                                    <m:ctrlPr>
                                      <a:rPr lang="ar-AE" sz="2400" i="1" smtClean="0">
                                        <a:solidFill>
                                          <a:srgbClr val="3F3F3F"/>
                                        </a:solidFill>
                                        <a:latin typeface="Cambria Math" panose="02040503050406030204" pitchFamily="18" charset="0"/>
                                      </a:rPr>
                                    </m:ctrlPr>
                                  </m:sSubPr>
                                  <m:e>
                                    <m:r>
                                      <a:rPr lang="ar-AE" sz="2400" i="1" smtClean="0">
                                        <a:solidFill>
                                          <a:srgbClr val="3F3F3F"/>
                                        </a:solidFill>
                                        <a:latin typeface="Cambria Math" panose="02040503050406030204" pitchFamily="18" charset="0"/>
                                        <a:ea typeface="Cambria Math" panose="02040503050406030204" pitchFamily="18" charset="0"/>
                                      </a:rPr>
                                      <m:t>𝛽</m:t>
                                    </m:r>
                                  </m:e>
                                  <m:sub>
                                    <m:r>
                                      <a:rPr lang="en-US" sz="2400" b="0" i="1" smtClean="0">
                                        <a:solidFill>
                                          <a:srgbClr val="3F3F3F"/>
                                        </a:solidFill>
                                        <a:latin typeface="Cambria Math" panose="02040503050406030204" pitchFamily="18" charset="0"/>
                                      </a:rPr>
                                      <m:t>1</m:t>
                                    </m:r>
                                  </m:sub>
                                </m:sSub>
                                <m:r>
                                  <a:rPr lang="ar-AE" sz="2400" i="1" smtClean="0">
                                    <a:solidFill>
                                      <a:srgbClr val="3F3F3F"/>
                                    </a:solidFill>
                                    <a:latin typeface="Cambria Math" panose="02040503050406030204" pitchFamily="18" charset="0"/>
                                    <a:ea typeface="Cambria Math" panose="02040503050406030204" pitchFamily="18" charset="0"/>
                                  </a:rPr>
                                  <m:t>×</m:t>
                                </m:r>
                                <m:sSub>
                                  <m:sSubPr>
                                    <m:ctrlPr>
                                      <a:rPr lang="ar-AE" sz="2400" i="1" smtClean="0">
                                        <a:solidFill>
                                          <a:srgbClr val="3F3F3F"/>
                                        </a:solidFill>
                                        <a:latin typeface="Cambria Math" panose="02040503050406030204" pitchFamily="18" charset="0"/>
                                      </a:rPr>
                                    </m:ctrlPr>
                                  </m:sSubPr>
                                  <m:e>
                                    <m:r>
                                      <a:rPr lang="en-US" sz="2400" b="0" i="1" smtClean="0">
                                        <a:solidFill>
                                          <a:srgbClr val="3F3F3F"/>
                                        </a:solidFill>
                                        <a:latin typeface="Cambria Math" panose="02040503050406030204" pitchFamily="18" charset="0"/>
                                      </a:rPr>
                                      <m:t>𝑋</m:t>
                                    </m:r>
                                  </m:e>
                                  <m:sub>
                                    <m:r>
                                      <a:rPr lang="en-US" sz="2400" b="0" i="1" smtClean="0">
                                        <a:solidFill>
                                          <a:srgbClr val="3F3F3F"/>
                                        </a:solidFill>
                                        <a:latin typeface="Cambria Math" panose="02040503050406030204" pitchFamily="18" charset="0"/>
                                      </a:rPr>
                                      <m:t>1</m:t>
                                    </m:r>
                                  </m:sub>
                                </m:sSub>
                                <m:r>
                                  <a:rPr lang="en-US" sz="2400" b="0" i="1" smtClean="0">
                                    <a:solidFill>
                                      <a:srgbClr val="3F3F3F"/>
                                    </a:solidFill>
                                    <a:latin typeface="Cambria Math" panose="02040503050406030204" pitchFamily="18" charset="0"/>
                                  </a:rPr>
                                  <m:t>+</m:t>
                                </m:r>
                                <m:sSub>
                                  <m:sSubPr>
                                    <m:ctrlPr>
                                      <a:rPr lang="en-US" sz="2400" b="0" i="1" smtClean="0">
                                        <a:solidFill>
                                          <a:srgbClr val="3F3F3F"/>
                                        </a:solidFill>
                                        <a:latin typeface="Cambria Math" panose="02040503050406030204" pitchFamily="18" charset="0"/>
                                      </a:rPr>
                                    </m:ctrlPr>
                                  </m:sSubPr>
                                  <m:e>
                                    <m:r>
                                      <a:rPr lang="en-US" sz="2400" b="0" i="1" smtClean="0">
                                        <a:solidFill>
                                          <a:srgbClr val="3F3F3F"/>
                                        </a:solidFill>
                                        <a:latin typeface="Cambria Math" panose="02040503050406030204" pitchFamily="18" charset="0"/>
                                        <a:ea typeface="Cambria Math" panose="02040503050406030204" pitchFamily="18" charset="0"/>
                                      </a:rPr>
                                      <m:t>𝛽</m:t>
                                    </m:r>
                                  </m:e>
                                  <m:sub>
                                    <m:r>
                                      <a:rPr lang="en-US" sz="2400" b="0" i="1" smtClean="0">
                                        <a:solidFill>
                                          <a:srgbClr val="3F3F3F"/>
                                        </a:solidFill>
                                        <a:latin typeface="Cambria Math" panose="02040503050406030204" pitchFamily="18" charset="0"/>
                                      </a:rPr>
                                      <m:t>2</m:t>
                                    </m:r>
                                  </m:sub>
                                </m:sSub>
                                <m:r>
                                  <a:rPr lang="en-US" sz="2400" b="0" i="1" smtClean="0">
                                    <a:solidFill>
                                      <a:srgbClr val="3F3F3F"/>
                                    </a:solidFill>
                                    <a:latin typeface="Cambria Math" panose="02040503050406030204" pitchFamily="18" charset="0"/>
                                    <a:ea typeface="Cambria Math" panose="02040503050406030204" pitchFamily="18" charset="0"/>
                                  </a:rPr>
                                  <m:t>×</m:t>
                                </m:r>
                                <m:sSub>
                                  <m:sSubPr>
                                    <m:ctrlPr>
                                      <a:rPr lang="en-US" sz="2400" b="0" i="1" smtClean="0">
                                        <a:solidFill>
                                          <a:srgbClr val="3F3F3F"/>
                                        </a:solidFill>
                                        <a:latin typeface="Cambria Math" panose="02040503050406030204" pitchFamily="18" charset="0"/>
                                        <a:ea typeface="Cambria Math" panose="02040503050406030204" pitchFamily="18" charset="0"/>
                                      </a:rPr>
                                    </m:ctrlPr>
                                  </m:sSubPr>
                                  <m:e>
                                    <m:r>
                                      <a:rPr lang="en-US" sz="2400" b="0" i="1" smtClean="0">
                                        <a:solidFill>
                                          <a:srgbClr val="3F3F3F"/>
                                        </a:solidFill>
                                        <a:latin typeface="Cambria Math" panose="02040503050406030204" pitchFamily="18" charset="0"/>
                                        <a:ea typeface="Cambria Math" panose="02040503050406030204" pitchFamily="18" charset="0"/>
                                      </a:rPr>
                                      <m:t>𝑋</m:t>
                                    </m:r>
                                  </m:e>
                                  <m:sub>
                                    <m:r>
                                      <a:rPr lang="en-US" sz="2400" b="0" i="1" smtClean="0">
                                        <a:solidFill>
                                          <a:srgbClr val="3F3F3F"/>
                                        </a:solidFill>
                                        <a:latin typeface="Cambria Math" panose="02040503050406030204" pitchFamily="18" charset="0"/>
                                        <a:ea typeface="Cambria Math" panose="02040503050406030204" pitchFamily="18" charset="0"/>
                                      </a:rPr>
                                      <m:t>2</m:t>
                                    </m:r>
                                  </m:sub>
                                </m:sSub>
                                <m:r>
                                  <a:rPr lang="en-US" sz="2400" b="0" i="1" smtClean="0">
                                    <a:solidFill>
                                      <a:srgbClr val="3F3F3F"/>
                                    </a:solidFill>
                                    <a:latin typeface="Cambria Math" panose="02040503050406030204" pitchFamily="18" charset="0"/>
                                    <a:ea typeface="Cambria Math" panose="02040503050406030204" pitchFamily="18" charset="0"/>
                                  </a:rPr>
                                  <m:t>+⋯</m:t>
                                </m:r>
                                <m:r>
                                  <a:rPr lang="en-US" sz="2400" b="0" i="1" smtClean="0">
                                    <a:solidFill>
                                      <a:srgbClr val="3F3F3F"/>
                                    </a:solidFill>
                                    <a:latin typeface="Cambria Math" panose="02040503050406030204" pitchFamily="18" charset="0"/>
                                  </a:rPr>
                                  <m:t>+</m:t>
                                </m:r>
                                <m:r>
                                  <a:rPr lang="ar-AE" sz="2400" i="1">
                                    <a:solidFill>
                                      <a:srgbClr val="3F3F3F"/>
                                    </a:solidFill>
                                    <a:latin typeface="Cambria Math" panose="02040503050406030204" pitchFamily="18" charset="0"/>
                                    <a:ea typeface="Cambria Math" panose="02040503050406030204" pitchFamily="18" charset="0"/>
                                  </a:rPr>
                                  <m:t>𝛽</m:t>
                                </m:r>
                              </m:e>
                              <m:sub>
                                <m:r>
                                  <a:rPr lang="en-US" sz="2400" b="0" i="1" smtClean="0">
                                    <a:solidFill>
                                      <a:srgbClr val="3F3F3F"/>
                                    </a:solidFill>
                                    <a:latin typeface="Cambria Math" panose="02040503050406030204" pitchFamily="18" charset="0"/>
                                    <a:ea typeface="Cambria Math" panose="02040503050406030204" pitchFamily="18" charset="0"/>
                                  </a:rPr>
                                  <m:t>𝑝</m:t>
                                </m:r>
                              </m:sub>
                            </m:sSub>
                            <m:r>
                              <a:rPr lang="ar-AE" sz="2400" i="1">
                                <a:solidFill>
                                  <a:srgbClr val="3F3F3F"/>
                                </a:solidFill>
                                <a:latin typeface="Cambria Math" panose="02040503050406030204" pitchFamily="18" charset="0"/>
                                <a:ea typeface="Cambria Math" panose="02040503050406030204" pitchFamily="18" charset="0"/>
                              </a:rPr>
                              <m:t>×</m:t>
                            </m:r>
                            <m:sSub>
                              <m:sSubPr>
                                <m:ctrlPr>
                                  <a:rPr lang="ar-AE" sz="2400" i="1" smtClean="0">
                                    <a:solidFill>
                                      <a:srgbClr val="3F3F3F"/>
                                    </a:solidFill>
                                    <a:latin typeface="Cambria Math" panose="02040503050406030204" pitchFamily="18" charset="0"/>
                                    <a:ea typeface="Cambria Math" panose="02040503050406030204" pitchFamily="18" charset="0"/>
                                  </a:rPr>
                                </m:ctrlPr>
                              </m:sSubPr>
                              <m:e>
                                <m:r>
                                  <a:rPr lang="en-US" sz="2400" b="0" i="1" smtClean="0">
                                    <a:solidFill>
                                      <a:srgbClr val="3F3F3F"/>
                                    </a:solidFill>
                                    <a:latin typeface="Cambria Math" panose="02040503050406030204" pitchFamily="18" charset="0"/>
                                    <a:ea typeface="Cambria Math" panose="02040503050406030204" pitchFamily="18" charset="0"/>
                                  </a:rPr>
                                  <m:t>𝑋</m:t>
                                </m:r>
                              </m:e>
                              <m:sub>
                                <m:r>
                                  <a:rPr lang="en-US" sz="2400" b="0" i="1" smtClean="0">
                                    <a:solidFill>
                                      <a:srgbClr val="3F3F3F"/>
                                    </a:solidFill>
                                    <a:latin typeface="Cambria Math" panose="02040503050406030204" pitchFamily="18" charset="0"/>
                                    <a:ea typeface="Cambria Math" panose="02040503050406030204" pitchFamily="18" charset="0"/>
                                  </a:rPr>
                                  <m:t>𝑝</m:t>
                                </m:r>
                              </m:sub>
                            </m:sSub>
                          </m:sup>
                        </m:sSup>
                      </m:num>
                      <m:den>
                        <m:r>
                          <a:rPr lang="ar-AE" sz="2400" b="0" i="1" strike="noStrike" cap="none" smtClean="0">
                            <a:solidFill>
                              <a:srgbClr val="3F3F3F"/>
                            </a:solidFill>
                            <a:latin typeface="Cambria Math" panose="02040503050406030204" pitchFamily="18" charset="0"/>
                            <a:sym typeface="Arial"/>
                          </a:rPr>
                          <m:t>1</m:t>
                        </m:r>
                        <m:r>
                          <a:rPr lang="ar-AE" sz="2400" b="0" i="1" strike="noStrike" cap="none" smtClean="0">
                            <a:solidFill>
                              <a:srgbClr val="3F3F3F"/>
                            </a:solidFill>
                            <a:latin typeface="Cambria Math" panose="02040503050406030204" pitchFamily="18" charset="0"/>
                            <a:sym typeface="Arial"/>
                          </a:rPr>
                          <m:t>+</m:t>
                        </m:r>
                        <m:sSup>
                          <m:sSupPr>
                            <m:ctrlPr>
                              <a:rPr lang="ar-AE" sz="2400" b="0" i="1" strike="noStrike" cap="none" smtClean="0">
                                <a:solidFill>
                                  <a:srgbClr val="3F3F3F"/>
                                </a:solidFill>
                                <a:latin typeface="Cambria Math" panose="02040503050406030204" pitchFamily="18" charset="0"/>
                                <a:sym typeface="Arial"/>
                              </a:rPr>
                            </m:ctrlPr>
                          </m:sSupPr>
                          <m:e>
                            <m:r>
                              <a:rPr lang="ar-AE" sz="2400" b="0" i="1" strike="noStrike" cap="none" smtClean="0">
                                <a:solidFill>
                                  <a:srgbClr val="3F3F3F"/>
                                </a:solidFill>
                                <a:latin typeface="Cambria Math" panose="02040503050406030204" pitchFamily="18" charset="0"/>
                                <a:sym typeface="Arial"/>
                              </a:rPr>
                              <m:t>𝑒</m:t>
                            </m:r>
                          </m:e>
                          <m:sup>
                            <m:sSub>
                              <m:sSubPr>
                                <m:ctrlPr>
                                  <a:rPr lang="en-US" sz="2400" i="1">
                                    <a:solidFill>
                                      <a:srgbClr val="3F3F3F"/>
                                    </a:solidFill>
                                    <a:latin typeface="Cambria Math" panose="02040503050406030204" pitchFamily="18" charset="0"/>
                                  </a:rPr>
                                </m:ctrlPr>
                              </m:sSubPr>
                              <m:e>
                                <m:r>
                                  <a:rPr lang="en-US" sz="2400" i="1">
                                    <a:solidFill>
                                      <a:srgbClr val="3F3F3F"/>
                                    </a:solidFill>
                                    <a:latin typeface="Cambria Math" panose="02040503050406030204" pitchFamily="18" charset="0"/>
                                    <a:ea typeface="Cambria Math" panose="02040503050406030204" pitchFamily="18" charset="0"/>
                                  </a:rPr>
                                  <m:t>𝛽</m:t>
                                </m:r>
                              </m:e>
                              <m:sub>
                                <m:r>
                                  <a:rPr lang="en-US" sz="2400" i="1">
                                    <a:solidFill>
                                      <a:srgbClr val="3F3F3F"/>
                                    </a:solidFill>
                                    <a:latin typeface="Cambria Math" panose="02040503050406030204" pitchFamily="18" charset="0"/>
                                  </a:rPr>
                                  <m:t>0</m:t>
                                </m:r>
                              </m:sub>
                            </m:sSub>
                            <m:r>
                              <a:rPr lang="en-US" sz="2400" i="1">
                                <a:solidFill>
                                  <a:srgbClr val="3F3F3F"/>
                                </a:solidFill>
                                <a:latin typeface="Cambria Math" panose="02040503050406030204" pitchFamily="18" charset="0"/>
                              </a:rPr>
                              <m:t>+</m:t>
                            </m:r>
                            <m:sSub>
                              <m:sSubPr>
                                <m:ctrlPr>
                                  <a:rPr lang="en-US" sz="2400" i="1">
                                    <a:solidFill>
                                      <a:srgbClr val="3F3F3F"/>
                                    </a:solidFill>
                                    <a:latin typeface="Cambria Math" panose="02040503050406030204" pitchFamily="18" charset="0"/>
                                  </a:rPr>
                                </m:ctrlPr>
                              </m:sSubPr>
                              <m:e>
                                <m:sSub>
                                  <m:sSubPr>
                                    <m:ctrlPr>
                                      <a:rPr lang="en-US" sz="2400" i="1" smtClean="0">
                                        <a:solidFill>
                                          <a:srgbClr val="3F3F3F"/>
                                        </a:solidFill>
                                        <a:latin typeface="Cambria Math" panose="02040503050406030204" pitchFamily="18" charset="0"/>
                                      </a:rPr>
                                    </m:ctrlPr>
                                  </m:sSubPr>
                                  <m:e>
                                    <m:r>
                                      <a:rPr lang="en-US" sz="2400" i="1" smtClean="0">
                                        <a:solidFill>
                                          <a:srgbClr val="3F3F3F"/>
                                        </a:solidFill>
                                        <a:latin typeface="Cambria Math" panose="02040503050406030204" pitchFamily="18" charset="0"/>
                                        <a:ea typeface="Cambria Math" panose="02040503050406030204" pitchFamily="18" charset="0"/>
                                      </a:rPr>
                                      <m:t>𝛽</m:t>
                                    </m:r>
                                  </m:e>
                                  <m:sub>
                                    <m:r>
                                      <a:rPr lang="en-US" sz="2400" b="0" i="1" smtClean="0">
                                        <a:solidFill>
                                          <a:srgbClr val="3F3F3F"/>
                                        </a:solidFill>
                                        <a:latin typeface="Cambria Math" panose="02040503050406030204" pitchFamily="18" charset="0"/>
                                      </a:rPr>
                                      <m:t>1</m:t>
                                    </m:r>
                                  </m:sub>
                                </m:sSub>
                                <m:r>
                                  <a:rPr lang="en-US" sz="2400" i="1" smtClean="0">
                                    <a:solidFill>
                                      <a:srgbClr val="3F3F3F"/>
                                    </a:solidFill>
                                    <a:latin typeface="Cambria Math" panose="02040503050406030204" pitchFamily="18" charset="0"/>
                                    <a:ea typeface="Cambria Math" panose="02040503050406030204" pitchFamily="18" charset="0"/>
                                  </a:rPr>
                                  <m:t>×</m:t>
                                </m:r>
                                <m:sSub>
                                  <m:sSubPr>
                                    <m:ctrlPr>
                                      <a:rPr lang="en-US" sz="2400" i="1" smtClean="0">
                                        <a:solidFill>
                                          <a:srgbClr val="3F3F3F"/>
                                        </a:solidFill>
                                        <a:latin typeface="Cambria Math" panose="02040503050406030204" pitchFamily="18" charset="0"/>
                                        <a:ea typeface="Cambria Math" panose="02040503050406030204" pitchFamily="18" charset="0"/>
                                      </a:rPr>
                                    </m:ctrlPr>
                                  </m:sSubPr>
                                  <m:e>
                                    <m:r>
                                      <a:rPr lang="en-US" sz="2400" b="0" i="1" smtClean="0">
                                        <a:solidFill>
                                          <a:srgbClr val="3F3F3F"/>
                                        </a:solidFill>
                                        <a:latin typeface="Cambria Math" panose="02040503050406030204" pitchFamily="18" charset="0"/>
                                        <a:ea typeface="Cambria Math" panose="02040503050406030204" pitchFamily="18" charset="0"/>
                                      </a:rPr>
                                      <m:t>𝑋</m:t>
                                    </m:r>
                                  </m:e>
                                  <m:sub>
                                    <m:r>
                                      <a:rPr lang="en-US" sz="2400" b="0" i="1" smtClean="0">
                                        <a:solidFill>
                                          <a:srgbClr val="3F3F3F"/>
                                        </a:solidFill>
                                        <a:latin typeface="Cambria Math" panose="02040503050406030204" pitchFamily="18" charset="0"/>
                                        <a:ea typeface="Cambria Math" panose="02040503050406030204" pitchFamily="18" charset="0"/>
                                      </a:rPr>
                                      <m:t>1</m:t>
                                    </m:r>
                                  </m:sub>
                                </m:sSub>
                                <m:r>
                                  <a:rPr lang="en-US" sz="2400" b="0" i="1" smtClean="0">
                                    <a:solidFill>
                                      <a:srgbClr val="3F3F3F"/>
                                    </a:solidFill>
                                    <a:latin typeface="Cambria Math" panose="02040503050406030204" pitchFamily="18" charset="0"/>
                                    <a:ea typeface="Cambria Math" panose="02040503050406030204" pitchFamily="18" charset="0"/>
                                  </a:rPr>
                                  <m:t>+</m:t>
                                </m:r>
                                <m:sSub>
                                  <m:sSubPr>
                                    <m:ctrlPr>
                                      <a:rPr lang="en-US" sz="2400" b="0" i="1" smtClean="0">
                                        <a:solidFill>
                                          <a:srgbClr val="3F3F3F"/>
                                        </a:solidFill>
                                        <a:latin typeface="Cambria Math" panose="02040503050406030204" pitchFamily="18" charset="0"/>
                                        <a:ea typeface="Cambria Math" panose="02040503050406030204" pitchFamily="18" charset="0"/>
                                      </a:rPr>
                                    </m:ctrlPr>
                                  </m:sSubPr>
                                  <m:e>
                                    <m:r>
                                      <a:rPr lang="en-US" sz="2400" b="0" i="1" smtClean="0">
                                        <a:solidFill>
                                          <a:srgbClr val="3F3F3F"/>
                                        </a:solidFill>
                                        <a:latin typeface="Cambria Math" panose="02040503050406030204" pitchFamily="18" charset="0"/>
                                        <a:ea typeface="Cambria Math" panose="02040503050406030204" pitchFamily="18" charset="0"/>
                                      </a:rPr>
                                      <m:t>𝛽</m:t>
                                    </m:r>
                                  </m:e>
                                  <m:sub>
                                    <m:r>
                                      <a:rPr lang="en-US" sz="2400" b="0" i="1" smtClean="0">
                                        <a:solidFill>
                                          <a:srgbClr val="3F3F3F"/>
                                        </a:solidFill>
                                        <a:latin typeface="Cambria Math" panose="02040503050406030204" pitchFamily="18" charset="0"/>
                                        <a:ea typeface="Cambria Math" panose="02040503050406030204" pitchFamily="18" charset="0"/>
                                      </a:rPr>
                                      <m:t>2</m:t>
                                    </m:r>
                                  </m:sub>
                                </m:sSub>
                                <m:r>
                                  <a:rPr lang="en-US" sz="2400" b="0" i="1" smtClean="0">
                                    <a:solidFill>
                                      <a:srgbClr val="3F3F3F"/>
                                    </a:solidFill>
                                    <a:latin typeface="Cambria Math" panose="02040503050406030204" pitchFamily="18" charset="0"/>
                                    <a:ea typeface="Cambria Math" panose="02040503050406030204" pitchFamily="18" charset="0"/>
                                  </a:rPr>
                                  <m:t>×</m:t>
                                </m:r>
                                <m:sSub>
                                  <m:sSubPr>
                                    <m:ctrlPr>
                                      <a:rPr lang="en-US" sz="2400" b="0" i="1" smtClean="0">
                                        <a:solidFill>
                                          <a:srgbClr val="3F3F3F"/>
                                        </a:solidFill>
                                        <a:latin typeface="Cambria Math" panose="02040503050406030204" pitchFamily="18" charset="0"/>
                                        <a:ea typeface="Cambria Math" panose="02040503050406030204" pitchFamily="18" charset="0"/>
                                      </a:rPr>
                                    </m:ctrlPr>
                                  </m:sSubPr>
                                  <m:e>
                                    <m:r>
                                      <a:rPr lang="en-US" sz="2400" b="0" i="1" smtClean="0">
                                        <a:solidFill>
                                          <a:srgbClr val="3F3F3F"/>
                                        </a:solidFill>
                                        <a:latin typeface="Cambria Math" panose="02040503050406030204" pitchFamily="18" charset="0"/>
                                        <a:ea typeface="Cambria Math" panose="02040503050406030204" pitchFamily="18" charset="0"/>
                                      </a:rPr>
                                      <m:t>𝑋</m:t>
                                    </m:r>
                                  </m:e>
                                  <m:sub>
                                    <m:r>
                                      <a:rPr lang="en-US" sz="2400" b="0" i="1" smtClean="0">
                                        <a:solidFill>
                                          <a:srgbClr val="3F3F3F"/>
                                        </a:solidFill>
                                        <a:latin typeface="Cambria Math" panose="02040503050406030204" pitchFamily="18" charset="0"/>
                                        <a:ea typeface="Cambria Math" panose="02040503050406030204" pitchFamily="18" charset="0"/>
                                      </a:rPr>
                                      <m:t>2</m:t>
                                    </m:r>
                                  </m:sub>
                                </m:sSub>
                                <m:r>
                                  <a:rPr lang="en-US" sz="2400" b="0" i="1" smtClean="0">
                                    <a:solidFill>
                                      <a:srgbClr val="3F3F3F"/>
                                    </a:solidFill>
                                    <a:latin typeface="Cambria Math" panose="02040503050406030204" pitchFamily="18" charset="0"/>
                                    <a:ea typeface="Cambria Math" panose="02040503050406030204" pitchFamily="18" charset="0"/>
                                  </a:rPr>
                                  <m:t>+⋯+</m:t>
                                </m:r>
                                <m:r>
                                  <a:rPr lang="en-US" sz="2400" i="1">
                                    <a:solidFill>
                                      <a:srgbClr val="3F3F3F"/>
                                    </a:solidFill>
                                    <a:latin typeface="Cambria Math" panose="02040503050406030204" pitchFamily="18" charset="0"/>
                                    <a:ea typeface="Cambria Math" panose="02040503050406030204" pitchFamily="18" charset="0"/>
                                  </a:rPr>
                                  <m:t>𝛽</m:t>
                                </m:r>
                              </m:e>
                              <m:sub>
                                <m:r>
                                  <a:rPr lang="en-US" sz="2400" b="0" i="1" smtClean="0">
                                    <a:solidFill>
                                      <a:srgbClr val="3F3F3F"/>
                                    </a:solidFill>
                                    <a:latin typeface="Cambria Math" panose="02040503050406030204" pitchFamily="18" charset="0"/>
                                    <a:ea typeface="Cambria Math" panose="02040503050406030204" pitchFamily="18" charset="0"/>
                                  </a:rPr>
                                  <m:t>𝑝</m:t>
                                </m:r>
                              </m:sub>
                            </m:sSub>
                            <m:r>
                              <a:rPr lang="en-US" sz="2400" i="1">
                                <a:solidFill>
                                  <a:srgbClr val="3F3F3F"/>
                                </a:solidFill>
                                <a:latin typeface="Cambria Math" panose="02040503050406030204" pitchFamily="18" charset="0"/>
                                <a:ea typeface="Cambria Math" panose="02040503050406030204" pitchFamily="18" charset="0"/>
                              </a:rPr>
                              <m:t>×</m:t>
                            </m:r>
                            <m:sSub>
                              <m:sSubPr>
                                <m:ctrlPr>
                                  <a:rPr lang="en-US" sz="2400" i="1" smtClean="0">
                                    <a:solidFill>
                                      <a:srgbClr val="3F3F3F"/>
                                    </a:solidFill>
                                    <a:latin typeface="Cambria Math" panose="02040503050406030204" pitchFamily="18" charset="0"/>
                                    <a:ea typeface="Cambria Math" panose="02040503050406030204" pitchFamily="18" charset="0"/>
                                  </a:rPr>
                                </m:ctrlPr>
                              </m:sSubPr>
                              <m:e>
                                <m:r>
                                  <a:rPr lang="en-US" sz="2400" b="0" i="1" smtClean="0">
                                    <a:solidFill>
                                      <a:srgbClr val="3F3F3F"/>
                                    </a:solidFill>
                                    <a:latin typeface="Cambria Math" panose="02040503050406030204" pitchFamily="18" charset="0"/>
                                    <a:ea typeface="Cambria Math" panose="02040503050406030204" pitchFamily="18" charset="0"/>
                                  </a:rPr>
                                  <m:t>𝑋</m:t>
                                </m:r>
                              </m:e>
                              <m:sub>
                                <m:r>
                                  <a:rPr lang="en-US" sz="2400" b="0" i="1" smtClean="0">
                                    <a:solidFill>
                                      <a:srgbClr val="3F3F3F"/>
                                    </a:solidFill>
                                    <a:latin typeface="Cambria Math" panose="02040503050406030204" pitchFamily="18" charset="0"/>
                                    <a:ea typeface="Cambria Math" panose="02040503050406030204" pitchFamily="18" charset="0"/>
                                  </a:rPr>
                                  <m:t>𝑝</m:t>
                                </m:r>
                              </m:sub>
                            </m:sSub>
                          </m:sup>
                        </m:sSup>
                      </m:den>
                    </m:f>
                  </m:oMath>
                </a14:m>
                <a:endParaRPr lang="ar-AE" sz="2400" b="0" i="0" u="sng" strike="noStrike" cap="none" dirty="0">
                  <a:solidFill>
                    <a:srgbClr val="3F3F3F"/>
                  </a:solidFill>
                  <a:latin typeface="Acherus Grotesque" panose="02000505000000020004" pitchFamily="50" charset="0"/>
                  <a:sym typeface="Arial"/>
                </a:endParaRPr>
              </a:p>
              <a:p>
                <a:endParaRPr lang="en-US" dirty="0"/>
              </a:p>
              <a:p>
                <a14:m>
                  <m:oMath xmlns:m="http://schemas.openxmlformats.org/officeDocument/2006/math">
                    <m:r>
                      <m:rPr>
                        <m:sty m:val="p"/>
                      </m:rPr>
                      <a:rPr lang="en-US" sz="2400" b="0" i="0" strike="noStrike" cap="none" smtClean="0">
                        <a:solidFill>
                          <a:srgbClr val="3F3F3F"/>
                        </a:solidFill>
                        <a:latin typeface="Cambria Math" panose="02040503050406030204" pitchFamily="18" charset="0"/>
                        <a:sym typeface="Arial"/>
                      </a:rPr>
                      <m:t>log</m:t>
                    </m:r>
                    <m:d>
                      <m:dPr>
                        <m:ctrlPr>
                          <a:rPr lang="en-US" sz="2400" b="0" i="1" strike="noStrike" cap="none" smtClean="0">
                            <a:solidFill>
                              <a:srgbClr val="3F3F3F"/>
                            </a:solidFill>
                            <a:latin typeface="Cambria Math" panose="02040503050406030204" pitchFamily="18" charset="0"/>
                            <a:sym typeface="Arial"/>
                          </a:rPr>
                        </m:ctrlPr>
                      </m:dPr>
                      <m:e>
                        <m:f>
                          <m:fPr>
                            <m:ctrlPr>
                              <a:rPr lang="en-US" sz="2400" b="0" i="1" strike="noStrike" cap="none" smtClean="0">
                                <a:solidFill>
                                  <a:srgbClr val="3F3F3F"/>
                                </a:solidFill>
                                <a:latin typeface="Cambria Math" panose="02040503050406030204" pitchFamily="18" charset="0"/>
                                <a:sym typeface="Arial"/>
                              </a:rPr>
                            </m:ctrlPr>
                          </m:fPr>
                          <m:num>
                            <m:r>
                              <m:rPr>
                                <m:sty m:val="p"/>
                              </m:rPr>
                              <a:rPr lang="en-US">
                                <a:solidFill>
                                  <a:srgbClr val="3F3F3F"/>
                                </a:solidFill>
                                <a:latin typeface="Cambria Math" panose="02040503050406030204" pitchFamily="18" charset="0"/>
                                <a:sym typeface="Arial"/>
                              </a:rPr>
                              <m:t>Pr</m:t>
                            </m:r>
                            <m:d>
                              <m:dPr>
                                <m:ctrlPr>
                                  <a:rPr lang="ar-AE" i="1">
                                    <a:solidFill>
                                      <a:srgbClr val="3F3F3F"/>
                                    </a:solidFill>
                                    <a:latin typeface="Cambria Math" panose="02040503050406030204" pitchFamily="18" charset="0"/>
                                    <a:sym typeface="Arial"/>
                                  </a:rPr>
                                </m:ctrlPr>
                              </m:dPr>
                              <m:e>
                                <m:r>
                                  <a:rPr lang="en-US" b="0" i="1" smtClean="0">
                                    <a:solidFill>
                                      <a:srgbClr val="3F3F3F"/>
                                    </a:solidFill>
                                    <a:latin typeface="Cambria Math" panose="02040503050406030204" pitchFamily="18" charset="0"/>
                                    <a:sym typeface="Arial"/>
                                  </a:rPr>
                                  <m:t>𝑌</m:t>
                                </m:r>
                                <m:r>
                                  <a:rPr lang="ar-AE" i="1">
                                    <a:solidFill>
                                      <a:srgbClr val="3F3F3F"/>
                                    </a:solidFill>
                                    <a:latin typeface="Cambria Math" panose="02040503050406030204" pitchFamily="18" charset="0"/>
                                    <a:sym typeface="Arial"/>
                                  </a:rPr>
                                  <m:t>=</m:t>
                                </m:r>
                                <m:r>
                                  <a:rPr lang="ar-AE" i="1">
                                    <a:solidFill>
                                      <a:srgbClr val="3F3F3F"/>
                                    </a:solidFill>
                                    <a:latin typeface="Cambria Math" panose="02040503050406030204" pitchFamily="18" charset="0"/>
                                    <a:sym typeface="Arial"/>
                                  </a:rPr>
                                  <m:t>𝑌𝑒𝑠</m:t>
                                </m:r>
                              </m:e>
                              <m:e>
                                <m:sSub>
                                  <m:sSubPr>
                                    <m:ctrlPr>
                                      <a:rPr lang="ar-AE" i="1" smtClean="0">
                                        <a:solidFill>
                                          <a:srgbClr val="3F3F3F"/>
                                        </a:solidFill>
                                        <a:latin typeface="Cambria Math" panose="02040503050406030204" pitchFamily="18" charset="0"/>
                                        <a:sym typeface="Arial"/>
                                      </a:rPr>
                                    </m:ctrlPr>
                                  </m:sSubPr>
                                  <m:e>
                                    <m:r>
                                      <a:rPr lang="en-US" b="0" i="1" smtClean="0">
                                        <a:solidFill>
                                          <a:srgbClr val="3F3F3F"/>
                                        </a:solidFill>
                                        <a:latin typeface="Cambria Math" panose="02040503050406030204" pitchFamily="18" charset="0"/>
                                        <a:sym typeface="Arial"/>
                                      </a:rPr>
                                      <m:t>𝑋</m:t>
                                    </m:r>
                                  </m:e>
                                  <m:sub>
                                    <m:r>
                                      <a:rPr lang="en-US" b="0" i="1" smtClean="0">
                                        <a:solidFill>
                                          <a:srgbClr val="3F3F3F"/>
                                        </a:solidFill>
                                        <a:latin typeface="Cambria Math" panose="02040503050406030204" pitchFamily="18" charset="0"/>
                                        <a:sym typeface="Arial"/>
                                      </a:rPr>
                                      <m:t>1</m:t>
                                    </m:r>
                                  </m:sub>
                                </m:sSub>
                                <m:r>
                                  <a:rPr lang="en-US" b="0" i="1" smtClean="0">
                                    <a:solidFill>
                                      <a:srgbClr val="3F3F3F"/>
                                    </a:solidFill>
                                    <a:latin typeface="Cambria Math" panose="02040503050406030204" pitchFamily="18" charset="0"/>
                                    <a:sym typeface="Arial"/>
                                  </a:rPr>
                                  <m:t>,</m:t>
                                </m:r>
                                <m:sSub>
                                  <m:sSubPr>
                                    <m:ctrlPr>
                                      <a:rPr lang="en-US" b="0" i="1" smtClean="0">
                                        <a:solidFill>
                                          <a:srgbClr val="3F3F3F"/>
                                        </a:solidFill>
                                        <a:latin typeface="Cambria Math" panose="02040503050406030204" pitchFamily="18" charset="0"/>
                                        <a:sym typeface="Arial"/>
                                      </a:rPr>
                                    </m:ctrlPr>
                                  </m:sSubPr>
                                  <m:e>
                                    <m:r>
                                      <a:rPr lang="en-US" b="0" i="1" smtClean="0">
                                        <a:solidFill>
                                          <a:srgbClr val="3F3F3F"/>
                                        </a:solidFill>
                                        <a:latin typeface="Cambria Math" panose="02040503050406030204" pitchFamily="18" charset="0"/>
                                        <a:sym typeface="Arial"/>
                                      </a:rPr>
                                      <m:t>𝑋</m:t>
                                    </m:r>
                                  </m:e>
                                  <m:sub>
                                    <m:r>
                                      <a:rPr lang="en-US" b="0" i="1" smtClean="0">
                                        <a:solidFill>
                                          <a:srgbClr val="3F3F3F"/>
                                        </a:solidFill>
                                        <a:latin typeface="Cambria Math" panose="02040503050406030204" pitchFamily="18" charset="0"/>
                                        <a:sym typeface="Arial"/>
                                      </a:rPr>
                                      <m:t>2</m:t>
                                    </m:r>
                                  </m:sub>
                                </m:sSub>
                                <m:r>
                                  <a:rPr lang="en-US" b="0" i="1" smtClean="0">
                                    <a:solidFill>
                                      <a:srgbClr val="3F3F3F"/>
                                    </a:solidFill>
                                    <a:latin typeface="Cambria Math" panose="02040503050406030204" pitchFamily="18" charset="0"/>
                                    <a:sym typeface="Arial"/>
                                  </a:rPr>
                                  <m:t>,…,</m:t>
                                </m:r>
                                <m:sSub>
                                  <m:sSubPr>
                                    <m:ctrlPr>
                                      <a:rPr lang="en-US" b="0" i="1" smtClean="0">
                                        <a:solidFill>
                                          <a:srgbClr val="3F3F3F"/>
                                        </a:solidFill>
                                        <a:latin typeface="Cambria Math" panose="02040503050406030204" pitchFamily="18" charset="0"/>
                                        <a:sym typeface="Arial"/>
                                      </a:rPr>
                                    </m:ctrlPr>
                                  </m:sSubPr>
                                  <m:e>
                                    <m:r>
                                      <a:rPr lang="en-US" b="0" i="1" smtClean="0">
                                        <a:solidFill>
                                          <a:srgbClr val="3F3F3F"/>
                                        </a:solidFill>
                                        <a:latin typeface="Cambria Math" panose="02040503050406030204" pitchFamily="18" charset="0"/>
                                        <a:sym typeface="Arial"/>
                                      </a:rPr>
                                      <m:t>𝑋</m:t>
                                    </m:r>
                                  </m:e>
                                  <m:sub>
                                    <m:r>
                                      <a:rPr lang="en-US" b="0" i="1" smtClean="0">
                                        <a:solidFill>
                                          <a:srgbClr val="3F3F3F"/>
                                        </a:solidFill>
                                        <a:latin typeface="Cambria Math" panose="02040503050406030204" pitchFamily="18" charset="0"/>
                                        <a:sym typeface="Arial"/>
                                      </a:rPr>
                                      <m:t>𝑝</m:t>
                                    </m:r>
                                  </m:sub>
                                </m:sSub>
                              </m:e>
                            </m:d>
                          </m:num>
                          <m:den>
                            <m:r>
                              <m:rPr>
                                <m:sty m:val="p"/>
                              </m:rPr>
                              <a:rPr lang="en-US">
                                <a:solidFill>
                                  <a:srgbClr val="3F3F3F"/>
                                </a:solidFill>
                                <a:latin typeface="Cambria Math" panose="02040503050406030204" pitchFamily="18" charset="0"/>
                                <a:sym typeface="Arial"/>
                              </a:rPr>
                              <m:t>Pr</m:t>
                            </m:r>
                            <m:d>
                              <m:dPr>
                                <m:ctrlPr>
                                  <a:rPr lang="ar-AE" i="1">
                                    <a:solidFill>
                                      <a:srgbClr val="3F3F3F"/>
                                    </a:solidFill>
                                    <a:latin typeface="Cambria Math" panose="02040503050406030204" pitchFamily="18" charset="0"/>
                                    <a:sym typeface="Arial"/>
                                  </a:rPr>
                                </m:ctrlPr>
                              </m:dPr>
                              <m:e>
                                <m:r>
                                  <a:rPr lang="en-US" b="0" i="1" smtClean="0">
                                    <a:solidFill>
                                      <a:srgbClr val="3F3F3F"/>
                                    </a:solidFill>
                                    <a:latin typeface="Cambria Math" panose="02040503050406030204" pitchFamily="18" charset="0"/>
                                    <a:sym typeface="Arial"/>
                                  </a:rPr>
                                  <m:t>𝑌</m:t>
                                </m:r>
                                <m:r>
                                  <a:rPr lang="ar-AE" i="1">
                                    <a:solidFill>
                                      <a:srgbClr val="3F3F3F"/>
                                    </a:solidFill>
                                    <a:latin typeface="Cambria Math" panose="02040503050406030204" pitchFamily="18" charset="0"/>
                                    <a:sym typeface="Arial"/>
                                  </a:rPr>
                                  <m:t>=</m:t>
                                </m:r>
                                <m:r>
                                  <a:rPr lang="en-US" b="0" i="1" smtClean="0">
                                    <a:solidFill>
                                      <a:srgbClr val="3F3F3F"/>
                                    </a:solidFill>
                                    <a:latin typeface="Cambria Math" panose="02040503050406030204" pitchFamily="18" charset="0"/>
                                    <a:sym typeface="Arial"/>
                                  </a:rPr>
                                  <m:t>𝑁𝑜</m:t>
                                </m:r>
                              </m:e>
                              <m:e>
                                <m:sSub>
                                  <m:sSubPr>
                                    <m:ctrlPr>
                                      <a:rPr lang="ar-AE" i="1" smtClean="0">
                                        <a:solidFill>
                                          <a:srgbClr val="3F3F3F"/>
                                        </a:solidFill>
                                        <a:latin typeface="Cambria Math" panose="02040503050406030204" pitchFamily="18" charset="0"/>
                                        <a:sym typeface="Arial"/>
                                      </a:rPr>
                                    </m:ctrlPr>
                                  </m:sSubPr>
                                  <m:e>
                                    <m:r>
                                      <a:rPr lang="en-US" b="0" i="1" smtClean="0">
                                        <a:solidFill>
                                          <a:srgbClr val="3F3F3F"/>
                                        </a:solidFill>
                                        <a:latin typeface="Cambria Math" panose="02040503050406030204" pitchFamily="18" charset="0"/>
                                        <a:sym typeface="Arial"/>
                                      </a:rPr>
                                      <m:t>𝑋</m:t>
                                    </m:r>
                                  </m:e>
                                  <m:sub>
                                    <m:r>
                                      <a:rPr lang="en-US" b="0" i="1" smtClean="0">
                                        <a:solidFill>
                                          <a:srgbClr val="3F3F3F"/>
                                        </a:solidFill>
                                        <a:latin typeface="Cambria Math" panose="02040503050406030204" pitchFamily="18" charset="0"/>
                                        <a:sym typeface="Arial"/>
                                      </a:rPr>
                                      <m:t>1</m:t>
                                    </m:r>
                                  </m:sub>
                                </m:sSub>
                                <m:r>
                                  <a:rPr lang="en-US" b="0" i="1" smtClean="0">
                                    <a:solidFill>
                                      <a:srgbClr val="3F3F3F"/>
                                    </a:solidFill>
                                    <a:latin typeface="Cambria Math" panose="02040503050406030204" pitchFamily="18" charset="0"/>
                                    <a:sym typeface="Arial"/>
                                  </a:rPr>
                                  <m:t>,</m:t>
                                </m:r>
                                <m:sSub>
                                  <m:sSubPr>
                                    <m:ctrlPr>
                                      <a:rPr lang="en-US" b="0" i="1" smtClean="0">
                                        <a:solidFill>
                                          <a:srgbClr val="3F3F3F"/>
                                        </a:solidFill>
                                        <a:latin typeface="Cambria Math" panose="02040503050406030204" pitchFamily="18" charset="0"/>
                                        <a:sym typeface="Arial"/>
                                      </a:rPr>
                                    </m:ctrlPr>
                                  </m:sSubPr>
                                  <m:e>
                                    <m:r>
                                      <a:rPr lang="en-US" b="0" i="1" smtClean="0">
                                        <a:solidFill>
                                          <a:srgbClr val="3F3F3F"/>
                                        </a:solidFill>
                                        <a:latin typeface="Cambria Math" panose="02040503050406030204" pitchFamily="18" charset="0"/>
                                        <a:sym typeface="Arial"/>
                                      </a:rPr>
                                      <m:t>𝑋</m:t>
                                    </m:r>
                                  </m:e>
                                  <m:sub>
                                    <m:r>
                                      <a:rPr lang="en-US" b="0" i="1" smtClean="0">
                                        <a:solidFill>
                                          <a:srgbClr val="3F3F3F"/>
                                        </a:solidFill>
                                        <a:latin typeface="Cambria Math" panose="02040503050406030204" pitchFamily="18" charset="0"/>
                                        <a:sym typeface="Arial"/>
                                      </a:rPr>
                                      <m:t>2</m:t>
                                    </m:r>
                                  </m:sub>
                                </m:sSub>
                                <m:r>
                                  <a:rPr lang="en-US" b="0" i="1" smtClean="0">
                                    <a:solidFill>
                                      <a:srgbClr val="3F3F3F"/>
                                    </a:solidFill>
                                    <a:latin typeface="Cambria Math" panose="02040503050406030204" pitchFamily="18" charset="0"/>
                                    <a:sym typeface="Arial"/>
                                  </a:rPr>
                                  <m:t>,…,</m:t>
                                </m:r>
                                <m:sSub>
                                  <m:sSubPr>
                                    <m:ctrlPr>
                                      <a:rPr lang="en-US" b="0" i="1" smtClean="0">
                                        <a:solidFill>
                                          <a:srgbClr val="3F3F3F"/>
                                        </a:solidFill>
                                        <a:latin typeface="Cambria Math" panose="02040503050406030204" pitchFamily="18" charset="0"/>
                                        <a:sym typeface="Arial"/>
                                      </a:rPr>
                                    </m:ctrlPr>
                                  </m:sSubPr>
                                  <m:e>
                                    <m:r>
                                      <a:rPr lang="en-US" b="0" i="1" smtClean="0">
                                        <a:solidFill>
                                          <a:srgbClr val="3F3F3F"/>
                                        </a:solidFill>
                                        <a:latin typeface="Cambria Math" panose="02040503050406030204" pitchFamily="18" charset="0"/>
                                        <a:sym typeface="Arial"/>
                                      </a:rPr>
                                      <m:t>𝑋</m:t>
                                    </m:r>
                                  </m:e>
                                  <m:sub>
                                    <m:r>
                                      <a:rPr lang="en-US" b="0" i="1" smtClean="0">
                                        <a:solidFill>
                                          <a:srgbClr val="3F3F3F"/>
                                        </a:solidFill>
                                        <a:latin typeface="Cambria Math" panose="02040503050406030204" pitchFamily="18" charset="0"/>
                                        <a:sym typeface="Arial"/>
                                      </a:rPr>
                                      <m:t>𝑝</m:t>
                                    </m:r>
                                  </m:sub>
                                </m:sSub>
                              </m:e>
                            </m:d>
                          </m:den>
                        </m:f>
                      </m:e>
                    </m:d>
                    <m:r>
                      <a:rPr lang="ar-AE" sz="2400" b="0" i="1" strike="noStrike" cap="none" smtClean="0">
                        <a:solidFill>
                          <a:srgbClr val="3F3F3F"/>
                        </a:solidFill>
                        <a:latin typeface="Cambria Math" panose="02040503050406030204" pitchFamily="18" charset="0"/>
                        <a:sym typeface="Arial"/>
                      </a:rPr>
                      <m:t>=</m:t>
                    </m:r>
                  </m:oMath>
                </a14:m>
                <a:r>
                  <a:rPr lang="ar-AE" dirty="0">
                    <a:solidFill>
                      <a:srgbClr val="3F3F3F"/>
                    </a:solidFill>
                  </a:rPr>
                  <a:t> </a:t>
                </a:r>
                <a:endParaRPr lang="en-US" dirty="0">
                  <a:solidFill>
                    <a:srgbClr val="3F3F3F"/>
                  </a:solidFill>
                </a:endParaRPr>
              </a:p>
              <a:p>
                <a:pPr marL="0" indent="0">
                  <a:buNone/>
                </a:pPr>
                <a14:m>
                  <m:oMathPara xmlns:m="http://schemas.openxmlformats.org/officeDocument/2006/math">
                    <m:oMathParaPr>
                      <m:jc m:val="centerGroup"/>
                    </m:oMathParaPr>
                    <m:oMath xmlns:m="http://schemas.openxmlformats.org/officeDocument/2006/math">
                      <m:sSub>
                        <m:sSubPr>
                          <m:ctrlPr>
                            <a:rPr lang="ar-AE" i="1">
                              <a:solidFill>
                                <a:srgbClr val="3F3F3F"/>
                              </a:solidFill>
                              <a:latin typeface="Cambria Math" panose="02040503050406030204" pitchFamily="18" charset="0"/>
                            </a:rPr>
                          </m:ctrlPr>
                        </m:sSubPr>
                        <m:e>
                          <m:r>
                            <a:rPr lang="ar-AE" i="1">
                              <a:solidFill>
                                <a:srgbClr val="3F3F3F"/>
                              </a:solidFill>
                              <a:latin typeface="Cambria Math" panose="02040503050406030204" pitchFamily="18" charset="0"/>
                              <a:ea typeface="Cambria Math" panose="02040503050406030204" pitchFamily="18" charset="0"/>
                            </a:rPr>
                            <m:t>𝛽</m:t>
                          </m:r>
                        </m:e>
                        <m:sub>
                          <m:r>
                            <a:rPr lang="ar-AE" i="1">
                              <a:solidFill>
                                <a:srgbClr val="3F3F3F"/>
                              </a:solidFill>
                              <a:latin typeface="Cambria Math" panose="02040503050406030204" pitchFamily="18" charset="0"/>
                            </a:rPr>
                            <m:t>0</m:t>
                          </m:r>
                        </m:sub>
                      </m:sSub>
                      <m:r>
                        <a:rPr lang="ar-AE" i="1">
                          <a:solidFill>
                            <a:srgbClr val="3F3F3F"/>
                          </a:solidFill>
                          <a:latin typeface="Cambria Math" panose="02040503050406030204" pitchFamily="18" charset="0"/>
                        </a:rPr>
                        <m:t>+</m:t>
                      </m:r>
                      <m:sSub>
                        <m:sSubPr>
                          <m:ctrlPr>
                            <a:rPr lang="ar-AE" i="1">
                              <a:solidFill>
                                <a:srgbClr val="3F3F3F"/>
                              </a:solidFill>
                              <a:latin typeface="Cambria Math" panose="02040503050406030204" pitchFamily="18" charset="0"/>
                            </a:rPr>
                          </m:ctrlPr>
                        </m:sSubPr>
                        <m:e>
                          <m:sSub>
                            <m:sSubPr>
                              <m:ctrlPr>
                                <a:rPr lang="ar-AE" i="1" smtClean="0">
                                  <a:solidFill>
                                    <a:srgbClr val="3F3F3F"/>
                                  </a:solidFill>
                                  <a:latin typeface="Cambria Math" panose="02040503050406030204" pitchFamily="18" charset="0"/>
                                </a:rPr>
                              </m:ctrlPr>
                            </m:sSubPr>
                            <m:e>
                              <m:r>
                                <a:rPr lang="ar-AE" i="1" smtClean="0">
                                  <a:solidFill>
                                    <a:srgbClr val="3F3F3F"/>
                                  </a:solidFill>
                                  <a:latin typeface="Cambria Math" panose="02040503050406030204" pitchFamily="18" charset="0"/>
                                  <a:ea typeface="Cambria Math" panose="02040503050406030204" pitchFamily="18" charset="0"/>
                                </a:rPr>
                                <m:t>𝛽</m:t>
                              </m:r>
                            </m:e>
                            <m:sub>
                              <m:r>
                                <a:rPr lang="en-US" b="0" i="1" smtClean="0">
                                  <a:solidFill>
                                    <a:srgbClr val="3F3F3F"/>
                                  </a:solidFill>
                                  <a:latin typeface="Cambria Math" panose="02040503050406030204" pitchFamily="18" charset="0"/>
                                </a:rPr>
                                <m:t>1</m:t>
                              </m:r>
                            </m:sub>
                          </m:sSub>
                          <m:r>
                            <a:rPr lang="ar-AE" i="1" smtClean="0">
                              <a:solidFill>
                                <a:srgbClr val="3F3F3F"/>
                              </a:solidFill>
                              <a:latin typeface="Cambria Math" panose="02040503050406030204" pitchFamily="18" charset="0"/>
                              <a:ea typeface="Cambria Math" panose="02040503050406030204" pitchFamily="18" charset="0"/>
                            </a:rPr>
                            <m:t>×</m:t>
                          </m:r>
                          <m:sSub>
                            <m:sSubPr>
                              <m:ctrlPr>
                                <a:rPr lang="ar-AE" i="1" smtClean="0">
                                  <a:solidFill>
                                    <a:srgbClr val="3F3F3F"/>
                                  </a:solidFill>
                                  <a:latin typeface="Cambria Math" panose="02040503050406030204" pitchFamily="18" charset="0"/>
                                  <a:ea typeface="Cambria Math" panose="02040503050406030204" pitchFamily="18" charset="0"/>
                                </a:rPr>
                              </m:ctrlPr>
                            </m:sSubPr>
                            <m:e>
                              <m:r>
                                <a:rPr lang="en-US" b="0" i="1" smtClean="0">
                                  <a:solidFill>
                                    <a:srgbClr val="3F3F3F"/>
                                  </a:solidFill>
                                  <a:latin typeface="Cambria Math" panose="02040503050406030204" pitchFamily="18" charset="0"/>
                                  <a:ea typeface="Cambria Math" panose="02040503050406030204" pitchFamily="18" charset="0"/>
                                </a:rPr>
                                <m:t>𝑋</m:t>
                              </m:r>
                            </m:e>
                            <m:sub>
                              <m:r>
                                <a:rPr lang="en-US" b="0" i="1" smtClean="0">
                                  <a:solidFill>
                                    <a:srgbClr val="3F3F3F"/>
                                  </a:solidFill>
                                  <a:latin typeface="Cambria Math" panose="02040503050406030204" pitchFamily="18" charset="0"/>
                                  <a:ea typeface="Cambria Math" panose="02040503050406030204" pitchFamily="18" charset="0"/>
                                </a:rPr>
                                <m:t>1</m:t>
                              </m:r>
                            </m:sub>
                          </m:sSub>
                          <m:r>
                            <a:rPr lang="en-US" b="0" i="1" smtClean="0">
                              <a:solidFill>
                                <a:srgbClr val="3F3F3F"/>
                              </a:solidFill>
                              <a:latin typeface="Cambria Math" panose="02040503050406030204" pitchFamily="18" charset="0"/>
                              <a:ea typeface="Cambria Math" panose="02040503050406030204" pitchFamily="18" charset="0"/>
                            </a:rPr>
                            <m:t>+</m:t>
                          </m:r>
                          <m:sSub>
                            <m:sSubPr>
                              <m:ctrlPr>
                                <a:rPr lang="en-US" b="0" i="1" smtClean="0">
                                  <a:solidFill>
                                    <a:srgbClr val="3F3F3F"/>
                                  </a:solidFill>
                                  <a:latin typeface="Cambria Math" panose="02040503050406030204" pitchFamily="18" charset="0"/>
                                  <a:ea typeface="Cambria Math" panose="02040503050406030204" pitchFamily="18" charset="0"/>
                                </a:rPr>
                              </m:ctrlPr>
                            </m:sSubPr>
                            <m:e>
                              <m:r>
                                <a:rPr lang="en-US" b="0" i="1" smtClean="0">
                                  <a:solidFill>
                                    <a:srgbClr val="3F3F3F"/>
                                  </a:solidFill>
                                  <a:latin typeface="Cambria Math" panose="02040503050406030204" pitchFamily="18" charset="0"/>
                                  <a:ea typeface="Cambria Math" panose="02040503050406030204" pitchFamily="18" charset="0"/>
                                </a:rPr>
                                <m:t>𝛽</m:t>
                              </m:r>
                            </m:e>
                            <m:sub>
                              <m:r>
                                <a:rPr lang="en-US" b="0" i="1" smtClean="0">
                                  <a:solidFill>
                                    <a:srgbClr val="3F3F3F"/>
                                  </a:solidFill>
                                  <a:latin typeface="Cambria Math" panose="02040503050406030204" pitchFamily="18" charset="0"/>
                                  <a:ea typeface="Cambria Math" panose="02040503050406030204" pitchFamily="18" charset="0"/>
                                </a:rPr>
                                <m:t>2</m:t>
                              </m:r>
                            </m:sub>
                          </m:sSub>
                          <m:r>
                            <a:rPr lang="en-US" b="0" i="1" smtClean="0">
                              <a:solidFill>
                                <a:srgbClr val="3F3F3F"/>
                              </a:solidFill>
                              <a:latin typeface="Cambria Math" panose="02040503050406030204" pitchFamily="18" charset="0"/>
                              <a:ea typeface="Cambria Math" panose="02040503050406030204" pitchFamily="18" charset="0"/>
                            </a:rPr>
                            <m:t>×</m:t>
                          </m:r>
                          <m:sSub>
                            <m:sSubPr>
                              <m:ctrlPr>
                                <a:rPr lang="en-US" b="0" i="1" smtClean="0">
                                  <a:solidFill>
                                    <a:srgbClr val="3F3F3F"/>
                                  </a:solidFill>
                                  <a:latin typeface="Cambria Math" panose="02040503050406030204" pitchFamily="18" charset="0"/>
                                  <a:ea typeface="Cambria Math" panose="02040503050406030204" pitchFamily="18" charset="0"/>
                                </a:rPr>
                              </m:ctrlPr>
                            </m:sSubPr>
                            <m:e>
                              <m:r>
                                <a:rPr lang="en-US" b="0" i="1" smtClean="0">
                                  <a:solidFill>
                                    <a:srgbClr val="3F3F3F"/>
                                  </a:solidFill>
                                  <a:latin typeface="Cambria Math" panose="02040503050406030204" pitchFamily="18" charset="0"/>
                                  <a:ea typeface="Cambria Math" panose="02040503050406030204" pitchFamily="18" charset="0"/>
                                </a:rPr>
                                <m:t>𝑋</m:t>
                              </m:r>
                            </m:e>
                            <m:sub>
                              <m:r>
                                <a:rPr lang="en-US" b="0" i="1" smtClean="0">
                                  <a:solidFill>
                                    <a:srgbClr val="3F3F3F"/>
                                  </a:solidFill>
                                  <a:latin typeface="Cambria Math" panose="02040503050406030204" pitchFamily="18" charset="0"/>
                                  <a:ea typeface="Cambria Math" panose="02040503050406030204" pitchFamily="18" charset="0"/>
                                </a:rPr>
                                <m:t>2</m:t>
                              </m:r>
                            </m:sub>
                          </m:sSub>
                          <m:r>
                            <a:rPr lang="en-US" b="0" i="1" smtClean="0">
                              <a:solidFill>
                                <a:srgbClr val="3F3F3F"/>
                              </a:solidFill>
                              <a:latin typeface="Cambria Math" panose="02040503050406030204" pitchFamily="18" charset="0"/>
                              <a:ea typeface="Cambria Math" panose="02040503050406030204" pitchFamily="18" charset="0"/>
                            </a:rPr>
                            <m:t>+⋯+</m:t>
                          </m:r>
                          <m:r>
                            <a:rPr lang="ar-AE" i="1">
                              <a:solidFill>
                                <a:srgbClr val="3F3F3F"/>
                              </a:solidFill>
                              <a:latin typeface="Cambria Math" panose="02040503050406030204" pitchFamily="18" charset="0"/>
                              <a:ea typeface="Cambria Math" panose="02040503050406030204" pitchFamily="18" charset="0"/>
                            </a:rPr>
                            <m:t>𝛽</m:t>
                          </m:r>
                        </m:e>
                        <m:sub>
                          <m:r>
                            <a:rPr lang="en-US" b="0" i="1" smtClean="0">
                              <a:solidFill>
                                <a:srgbClr val="3F3F3F"/>
                              </a:solidFill>
                              <a:latin typeface="Cambria Math" panose="02040503050406030204" pitchFamily="18" charset="0"/>
                              <a:ea typeface="Cambria Math" panose="02040503050406030204" pitchFamily="18" charset="0"/>
                            </a:rPr>
                            <m:t>𝑝</m:t>
                          </m:r>
                        </m:sub>
                      </m:sSub>
                      <m:r>
                        <a:rPr lang="ar-AE" i="1">
                          <a:solidFill>
                            <a:srgbClr val="3F3F3F"/>
                          </a:solidFill>
                          <a:latin typeface="Cambria Math" panose="02040503050406030204" pitchFamily="18" charset="0"/>
                          <a:ea typeface="Cambria Math" panose="02040503050406030204" pitchFamily="18" charset="0"/>
                        </a:rPr>
                        <m:t>×</m:t>
                      </m:r>
                      <m:sSub>
                        <m:sSubPr>
                          <m:ctrlPr>
                            <a:rPr lang="ar-AE" i="1" smtClean="0">
                              <a:solidFill>
                                <a:srgbClr val="3F3F3F"/>
                              </a:solidFill>
                              <a:latin typeface="Cambria Math" panose="02040503050406030204" pitchFamily="18" charset="0"/>
                              <a:ea typeface="Cambria Math" panose="02040503050406030204" pitchFamily="18" charset="0"/>
                            </a:rPr>
                          </m:ctrlPr>
                        </m:sSubPr>
                        <m:e>
                          <m:r>
                            <a:rPr lang="en-US" b="0" i="1" smtClean="0">
                              <a:solidFill>
                                <a:srgbClr val="3F3F3F"/>
                              </a:solidFill>
                              <a:latin typeface="Cambria Math" panose="02040503050406030204" pitchFamily="18" charset="0"/>
                              <a:ea typeface="Cambria Math" panose="02040503050406030204" pitchFamily="18" charset="0"/>
                            </a:rPr>
                            <m:t>𝑋</m:t>
                          </m:r>
                        </m:e>
                        <m:sub>
                          <m:r>
                            <a:rPr lang="en-US" b="0" i="1" smtClean="0">
                              <a:solidFill>
                                <a:srgbClr val="3F3F3F"/>
                              </a:solidFill>
                              <a:latin typeface="Cambria Math" panose="02040503050406030204" pitchFamily="18" charset="0"/>
                              <a:ea typeface="Cambria Math" panose="02040503050406030204" pitchFamily="18" charset="0"/>
                            </a:rPr>
                            <m:t>𝑝</m:t>
                          </m:r>
                        </m:sub>
                      </m:sSub>
                    </m:oMath>
                  </m:oMathPara>
                </a14:m>
                <a:endParaRPr lang="en-US" b="1" dirty="0"/>
              </a:p>
            </p:txBody>
          </p:sp>
        </mc:Choice>
        <mc:Fallback xmlns="">
          <p:sp>
            <p:nvSpPr>
              <p:cNvPr id="5" name="Content Placeholder 4">
                <a:extLst>
                  <a:ext uri="{FF2B5EF4-FFF2-40B4-BE49-F238E27FC236}">
                    <a16:creationId xmlns:a16="http://schemas.microsoft.com/office/drawing/2014/main" id="{E178641D-57D5-46E3-9569-6436884DC3F4}"/>
                  </a:ext>
                </a:extLst>
              </p:cNvPr>
              <p:cNvSpPr>
                <a:spLocks noGrp="1" noRot="1" noChangeAspect="1" noMove="1" noResize="1" noEditPoints="1" noAdjustHandles="1" noChangeArrowheads="1" noChangeShapeType="1" noTextEdit="1"/>
              </p:cNvSpPr>
              <p:nvPr>
                <p:ph sz="half" idx="2"/>
              </p:nvPr>
            </p:nvSpPr>
            <p:spPr>
              <a:xfrm>
                <a:off x="6172200" y="1825625"/>
                <a:ext cx="5385816" cy="4351338"/>
              </a:xfrm>
              <a:blipFill>
                <a:blip r:embed="rId4"/>
                <a:stretch>
                  <a:fillRect l="-1812" t="-1821"/>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C7C61566-4ADE-429E-914A-973F78988B3F}"/>
              </a:ext>
            </a:extLst>
          </p:cNvPr>
          <p:cNvSpPr>
            <a:spLocks noGrp="1"/>
          </p:cNvSpPr>
          <p:nvPr>
            <p:ph type="ftr" sz="quarter" idx="11"/>
          </p:nvPr>
        </p:nvSpPr>
        <p:spPr/>
        <p:txBody>
          <a:bodyPr/>
          <a:lstStyle/>
          <a:p>
            <a:r>
              <a:rPr lang="en-US"/>
              <a:t>Classification</a:t>
            </a:r>
            <a:endParaRPr lang="en-US" dirty="0"/>
          </a:p>
        </p:txBody>
      </p:sp>
      <p:sp>
        <p:nvSpPr>
          <p:cNvPr id="6" name="Slide Number Placeholder 5">
            <a:extLst>
              <a:ext uri="{FF2B5EF4-FFF2-40B4-BE49-F238E27FC236}">
                <a16:creationId xmlns:a16="http://schemas.microsoft.com/office/drawing/2014/main" id="{0E00F6A4-B9D4-4F7A-A9DB-8AA79809870B}"/>
              </a:ext>
            </a:extLst>
          </p:cNvPr>
          <p:cNvSpPr>
            <a:spLocks noGrp="1"/>
          </p:cNvSpPr>
          <p:nvPr>
            <p:ph type="sldNum" sz="quarter" idx="12"/>
          </p:nvPr>
        </p:nvSpPr>
        <p:spPr/>
        <p:txBody>
          <a:bodyPr/>
          <a:lstStyle/>
          <a:p>
            <a:fld id="{8E06CFEE-053A-4A40-A88B-A288F0289482}" type="slidenum">
              <a:rPr lang="en-US" smtClean="0"/>
              <a:t>32</a:t>
            </a:fld>
            <a:endParaRPr lang="en-US"/>
          </a:p>
        </p:txBody>
      </p:sp>
    </p:spTree>
    <p:extLst>
      <p:ext uri="{BB962C8B-B14F-4D97-AF65-F5344CB8AC3E}">
        <p14:creationId xmlns:p14="http://schemas.microsoft.com/office/powerpoint/2010/main" val="13228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571A0BD-AE5F-456D-AAD8-2D318E6DD5BF}"/>
              </a:ext>
            </a:extLst>
          </p:cNvPr>
          <p:cNvSpPr>
            <a:spLocks noGrp="1"/>
          </p:cNvSpPr>
          <p:nvPr>
            <p:ph sz="half" idx="2"/>
          </p:nvPr>
        </p:nvSpPr>
        <p:spPr/>
        <p:txBody>
          <a:bodyPr/>
          <a:lstStyle/>
          <a:p>
            <a:pPr marL="0" indent="0">
              <a:buNone/>
            </a:pPr>
            <a:r>
              <a:rPr lang="en-US" b="1" dirty="0"/>
              <a:t>Multiple predictors</a:t>
            </a:r>
          </a:p>
        </p:txBody>
      </p:sp>
      <p:grpSp>
        <p:nvGrpSpPr>
          <p:cNvPr id="826" name="Google Shape;826;p31"/>
          <p:cNvGrpSpPr/>
          <p:nvPr/>
        </p:nvGrpSpPr>
        <p:grpSpPr>
          <a:xfrm>
            <a:off x="6266971" y="2492153"/>
            <a:ext cx="4238625" cy="1533525"/>
            <a:chOff x="812993" y="2617330"/>
            <a:chExt cx="4238625" cy="1533525"/>
          </a:xfrm>
        </p:grpSpPr>
        <p:pic>
          <p:nvPicPr>
            <p:cNvPr id="827" name="Google Shape;827;p31"/>
            <p:cNvPicPr preferRelativeResize="0"/>
            <p:nvPr/>
          </p:nvPicPr>
          <p:blipFill rotWithShape="1">
            <a:blip r:embed="rId3">
              <a:alphaModFix/>
            </a:blip>
            <a:srcRect l="83481"/>
            <a:stretch/>
          </p:blipFill>
          <p:spPr>
            <a:xfrm>
              <a:off x="3926600" y="2617330"/>
              <a:ext cx="1125018" cy="1533525"/>
            </a:xfrm>
            <a:prstGeom prst="rect">
              <a:avLst/>
            </a:prstGeom>
            <a:noFill/>
            <a:ln>
              <a:noFill/>
            </a:ln>
          </p:spPr>
        </p:pic>
        <p:pic>
          <p:nvPicPr>
            <p:cNvPr id="828" name="Google Shape;828;p31"/>
            <p:cNvPicPr preferRelativeResize="0"/>
            <p:nvPr/>
          </p:nvPicPr>
          <p:blipFill rotWithShape="1">
            <a:blip r:embed="rId3">
              <a:alphaModFix/>
            </a:blip>
            <a:srcRect r="54282"/>
            <a:stretch/>
          </p:blipFill>
          <p:spPr>
            <a:xfrm>
              <a:off x="812993" y="2617330"/>
              <a:ext cx="3113607" cy="1533525"/>
            </a:xfrm>
            <a:prstGeom prst="rect">
              <a:avLst/>
            </a:prstGeom>
            <a:noFill/>
            <a:ln>
              <a:noFill/>
            </a:ln>
          </p:spPr>
        </p:pic>
      </p:grpSp>
      <p:grpSp>
        <p:nvGrpSpPr>
          <p:cNvPr id="829" name="Google Shape;829;p31"/>
          <p:cNvGrpSpPr/>
          <p:nvPr/>
        </p:nvGrpSpPr>
        <p:grpSpPr>
          <a:xfrm>
            <a:off x="794104" y="2471625"/>
            <a:ext cx="4376457" cy="1000126"/>
            <a:chOff x="6406912" y="3148488"/>
            <a:chExt cx="4376457" cy="1000126"/>
          </a:xfrm>
        </p:grpSpPr>
        <p:pic>
          <p:nvPicPr>
            <p:cNvPr id="830" name="Google Shape;830;p31"/>
            <p:cNvPicPr preferRelativeResize="0"/>
            <p:nvPr/>
          </p:nvPicPr>
          <p:blipFill rotWithShape="1">
            <a:blip r:embed="rId4">
              <a:alphaModFix/>
            </a:blip>
            <a:srcRect r="54298"/>
            <a:stretch/>
          </p:blipFill>
          <p:spPr>
            <a:xfrm>
              <a:off x="6406912" y="3148489"/>
              <a:ext cx="3147224" cy="1000125"/>
            </a:xfrm>
            <a:prstGeom prst="rect">
              <a:avLst/>
            </a:prstGeom>
            <a:noFill/>
            <a:ln>
              <a:noFill/>
            </a:ln>
          </p:spPr>
        </p:pic>
        <p:pic>
          <p:nvPicPr>
            <p:cNvPr id="831" name="Google Shape;831;p31"/>
            <p:cNvPicPr preferRelativeResize="0"/>
            <p:nvPr/>
          </p:nvPicPr>
          <p:blipFill rotWithShape="1">
            <a:blip r:embed="rId4">
              <a:alphaModFix/>
            </a:blip>
            <a:srcRect l="82150"/>
            <a:stretch/>
          </p:blipFill>
          <p:spPr>
            <a:xfrm>
              <a:off x="9554136" y="3148488"/>
              <a:ext cx="1229233" cy="1000125"/>
            </a:xfrm>
            <a:prstGeom prst="rect">
              <a:avLst/>
            </a:prstGeom>
            <a:noFill/>
            <a:ln>
              <a:noFill/>
            </a:ln>
          </p:spPr>
        </p:pic>
      </p:grpSp>
      <p:sp>
        <p:nvSpPr>
          <p:cNvPr id="833" name="Google Shape;833;p31"/>
          <p:cNvSpPr/>
          <p:nvPr/>
        </p:nvSpPr>
        <p:spPr>
          <a:xfrm rot="-1730786">
            <a:off x="2229464" y="3388466"/>
            <a:ext cx="857010" cy="265841"/>
          </a:xfrm>
          <a:prstGeom prst="rightArrow">
            <a:avLst>
              <a:gd name="adj1" fmla="val 50000"/>
              <a:gd name="adj2" fmla="val 50000"/>
            </a:avLst>
          </a:prstGeom>
          <a:solidFill>
            <a:schemeClr val="accent1"/>
          </a:solid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834" name="Google Shape;834;p31"/>
          <p:cNvSpPr/>
          <p:nvPr/>
        </p:nvSpPr>
        <p:spPr>
          <a:xfrm>
            <a:off x="590590" y="3860617"/>
            <a:ext cx="530189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being a student is associated with a higher probability of default </a:t>
            </a:r>
            <a:endParaRPr dirty="0">
              <a:latin typeface="Acherus Grotesque" panose="02000505000000020004" pitchFamily="50" charset="0"/>
            </a:endParaRPr>
          </a:p>
        </p:txBody>
      </p:sp>
      <p:sp>
        <p:nvSpPr>
          <p:cNvPr id="835" name="Google Shape;835;p31"/>
          <p:cNvSpPr/>
          <p:nvPr/>
        </p:nvSpPr>
        <p:spPr>
          <a:xfrm rot="-1730786">
            <a:off x="7541471" y="3898295"/>
            <a:ext cx="841340" cy="254765"/>
          </a:xfrm>
          <a:prstGeom prst="rightArrow">
            <a:avLst>
              <a:gd name="adj1" fmla="val 50000"/>
              <a:gd name="adj2" fmla="val 50000"/>
            </a:avLst>
          </a:prstGeom>
          <a:solidFill>
            <a:schemeClr val="accent1"/>
          </a:solid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836" name="Google Shape;836;p31"/>
          <p:cNvSpPr/>
          <p:nvPr/>
        </p:nvSpPr>
        <p:spPr>
          <a:xfrm>
            <a:off x="6299514" y="4334731"/>
            <a:ext cx="530189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controlling for balance and income, being a student is associated with a lower probability of default </a:t>
            </a:r>
            <a:endParaRPr dirty="0">
              <a:latin typeface="Acherus Grotesque" panose="02000505000000020004" pitchFamily="50" charset="0"/>
            </a:endParaRPr>
          </a:p>
        </p:txBody>
      </p:sp>
      <p:sp>
        <p:nvSpPr>
          <p:cNvPr id="4" name="Title 3">
            <a:extLst>
              <a:ext uri="{FF2B5EF4-FFF2-40B4-BE49-F238E27FC236}">
                <a16:creationId xmlns:a16="http://schemas.microsoft.com/office/drawing/2014/main" id="{493700E5-E6AF-567B-B0F3-8C0D722B0B4B}"/>
              </a:ext>
            </a:extLst>
          </p:cNvPr>
          <p:cNvSpPr>
            <a:spLocks noGrp="1"/>
          </p:cNvSpPr>
          <p:nvPr>
            <p:ph type="title"/>
          </p:nvPr>
        </p:nvSpPr>
        <p:spPr/>
        <p:txBody>
          <a:bodyPr>
            <a:normAutofit/>
          </a:bodyPr>
          <a:lstStyle/>
          <a:p>
            <a:r>
              <a:rPr lang="en-US" dirty="0"/>
              <a:t>Example: Predicting default on credit card payment using multiple logistic regression</a:t>
            </a:r>
          </a:p>
        </p:txBody>
      </p:sp>
      <p:sp>
        <p:nvSpPr>
          <p:cNvPr id="3" name="Content Placeholder 2">
            <a:extLst>
              <a:ext uri="{FF2B5EF4-FFF2-40B4-BE49-F238E27FC236}">
                <a16:creationId xmlns:a16="http://schemas.microsoft.com/office/drawing/2014/main" id="{D143AD81-5D11-40D4-9D8F-54387B9120C9}"/>
              </a:ext>
            </a:extLst>
          </p:cNvPr>
          <p:cNvSpPr>
            <a:spLocks noGrp="1"/>
          </p:cNvSpPr>
          <p:nvPr>
            <p:ph sz="half" idx="1"/>
          </p:nvPr>
        </p:nvSpPr>
        <p:spPr/>
        <p:txBody>
          <a:bodyPr/>
          <a:lstStyle/>
          <a:p>
            <a:pPr marL="0" indent="0">
              <a:buNone/>
            </a:pPr>
            <a:r>
              <a:rPr lang="en-US" b="1" dirty="0"/>
              <a:t>Single predictor</a:t>
            </a:r>
          </a:p>
        </p:txBody>
      </p:sp>
      <p:sp>
        <p:nvSpPr>
          <p:cNvPr id="2" name="Footer Placeholder 1">
            <a:extLst>
              <a:ext uri="{FF2B5EF4-FFF2-40B4-BE49-F238E27FC236}">
                <a16:creationId xmlns:a16="http://schemas.microsoft.com/office/drawing/2014/main" id="{8E1A1200-4612-4056-8289-EEDFEC5BCA3D}"/>
              </a:ext>
            </a:extLst>
          </p:cNvPr>
          <p:cNvSpPr>
            <a:spLocks noGrp="1"/>
          </p:cNvSpPr>
          <p:nvPr>
            <p:ph type="ftr" sz="quarter" idx="11"/>
          </p:nvPr>
        </p:nvSpPr>
        <p:spPr/>
        <p:txBody>
          <a:bodyPr/>
          <a:lstStyle/>
          <a:p>
            <a:r>
              <a:rPr lang="en-US"/>
              <a:t>Classification</a:t>
            </a:r>
            <a:endParaRPr lang="en-US" dirty="0"/>
          </a:p>
        </p:txBody>
      </p:sp>
      <p:sp>
        <p:nvSpPr>
          <p:cNvPr id="6" name="Slide Number Placeholder 5">
            <a:extLst>
              <a:ext uri="{FF2B5EF4-FFF2-40B4-BE49-F238E27FC236}">
                <a16:creationId xmlns:a16="http://schemas.microsoft.com/office/drawing/2014/main" id="{6C0A9C57-EF82-4C02-9A27-EF253468409B}"/>
              </a:ext>
            </a:extLst>
          </p:cNvPr>
          <p:cNvSpPr>
            <a:spLocks noGrp="1"/>
          </p:cNvSpPr>
          <p:nvPr>
            <p:ph type="sldNum" sz="quarter" idx="12"/>
          </p:nvPr>
        </p:nvSpPr>
        <p:spPr/>
        <p:txBody>
          <a:bodyPr/>
          <a:lstStyle/>
          <a:p>
            <a:fld id="{8E06CFEE-053A-4A40-A88B-A288F0289482}" type="slidenum">
              <a:rPr lang="en-US" smtClean="0"/>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33" grpId="0" animBg="1"/>
      <p:bldP spid="834" grpId="0"/>
      <p:bldP spid="835" grpId="0" animBg="1"/>
      <p:bldP spid="8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3" name="Google Shape;843;p32"/>
          <p:cNvPicPr preferRelativeResize="0"/>
          <p:nvPr/>
        </p:nvPicPr>
        <p:blipFill rotWithShape="1">
          <a:blip r:embed="rId3">
            <a:alphaModFix/>
          </a:blip>
          <a:srcRect t="5773"/>
          <a:stretch/>
        </p:blipFill>
        <p:spPr>
          <a:xfrm>
            <a:off x="929981" y="1708322"/>
            <a:ext cx="10974586" cy="4230555"/>
          </a:xfrm>
          <a:prstGeom prst="rect">
            <a:avLst/>
          </a:prstGeom>
          <a:noFill/>
          <a:ln>
            <a:noFill/>
          </a:ln>
        </p:spPr>
      </p:pic>
      <p:sp>
        <p:nvSpPr>
          <p:cNvPr id="844" name="Google Shape;844;p32"/>
          <p:cNvSpPr/>
          <p:nvPr/>
        </p:nvSpPr>
        <p:spPr>
          <a:xfrm>
            <a:off x="189470" y="4084142"/>
            <a:ext cx="1281761" cy="738664"/>
          </a:xfrm>
          <a:prstGeom prst="rect">
            <a:avLst/>
          </a:prstGeom>
          <a:noFill/>
          <a:ln w="15875" cap="flat" cmpd="sng">
            <a:solidFill>
              <a:srgbClr val="B45812"/>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D3670F"/>
                </a:solidFill>
                <a:latin typeface="Arial"/>
                <a:ea typeface="Arial"/>
                <a:cs typeface="Arial"/>
                <a:sym typeface="Arial"/>
              </a:rPr>
              <a:t>Average Student Default Rate</a:t>
            </a:r>
            <a:endParaRPr sz="1400" b="0" i="0" u="none" strike="noStrike" cap="none" dirty="0">
              <a:solidFill>
                <a:srgbClr val="000000"/>
              </a:solidFill>
              <a:latin typeface="Arial"/>
              <a:ea typeface="Arial"/>
              <a:cs typeface="Arial"/>
              <a:sym typeface="Arial"/>
            </a:endParaRPr>
          </a:p>
        </p:txBody>
      </p:sp>
      <p:sp>
        <p:nvSpPr>
          <p:cNvPr id="845" name="Google Shape;845;p32"/>
          <p:cNvSpPr/>
          <p:nvPr/>
        </p:nvSpPr>
        <p:spPr>
          <a:xfrm>
            <a:off x="210640" y="5008978"/>
            <a:ext cx="1538478" cy="738664"/>
          </a:xfrm>
          <a:prstGeom prst="rect">
            <a:avLst/>
          </a:prstGeom>
          <a:noFill/>
          <a:ln w="12700" cap="flat" cmpd="sng">
            <a:solidFill>
              <a:srgbClr val="00B0F0"/>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B0F0"/>
                </a:solidFill>
                <a:latin typeface="Arial"/>
                <a:ea typeface="Arial"/>
                <a:cs typeface="Arial"/>
                <a:sym typeface="Arial"/>
              </a:rPr>
              <a:t>Average Non-Student Default Rate</a:t>
            </a:r>
            <a:endParaRPr sz="1400" b="0" i="0" u="none" strike="noStrike" cap="none" dirty="0">
              <a:solidFill>
                <a:srgbClr val="00B0F0"/>
              </a:solidFill>
              <a:latin typeface="Arial"/>
              <a:ea typeface="Arial"/>
              <a:cs typeface="Arial"/>
              <a:sym typeface="Arial"/>
            </a:endParaRPr>
          </a:p>
        </p:txBody>
      </p:sp>
      <p:sp>
        <p:nvSpPr>
          <p:cNvPr id="846" name="Google Shape;846;p32"/>
          <p:cNvSpPr/>
          <p:nvPr/>
        </p:nvSpPr>
        <p:spPr>
          <a:xfrm>
            <a:off x="5288930" y="3432141"/>
            <a:ext cx="909856" cy="1169551"/>
          </a:xfrm>
          <a:prstGeom prst="rect">
            <a:avLst/>
          </a:prstGeom>
          <a:noFill/>
          <a:ln w="12700" cap="flat" cmpd="sng">
            <a:solidFill>
              <a:srgbClr val="B4581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D3670F"/>
                </a:solidFill>
                <a:latin typeface="Arial"/>
                <a:ea typeface="Arial"/>
                <a:cs typeface="Arial"/>
                <a:sym typeface="Arial"/>
              </a:rPr>
              <a:t>Student Default Rate for a Given Balance</a:t>
            </a:r>
            <a:endParaRPr dirty="0"/>
          </a:p>
        </p:txBody>
      </p:sp>
      <p:sp>
        <p:nvSpPr>
          <p:cNvPr id="847" name="Google Shape;847;p32"/>
          <p:cNvSpPr/>
          <p:nvPr/>
        </p:nvSpPr>
        <p:spPr>
          <a:xfrm>
            <a:off x="2953392" y="2231896"/>
            <a:ext cx="2193031" cy="523180"/>
          </a:xfrm>
          <a:prstGeom prst="rect">
            <a:avLst/>
          </a:prstGeom>
          <a:noFill/>
          <a:ln w="12700" cap="flat" cmpd="sng">
            <a:solidFill>
              <a:srgbClr val="00B0F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B0F0"/>
                </a:solidFill>
                <a:latin typeface="Arial"/>
                <a:ea typeface="Arial"/>
                <a:cs typeface="Arial"/>
                <a:sym typeface="Arial"/>
              </a:rPr>
              <a:t>Non-Student Default Rate for a Given Balance</a:t>
            </a:r>
            <a:endParaRPr dirty="0">
              <a:solidFill>
                <a:srgbClr val="00B0F0"/>
              </a:solidFill>
            </a:endParaRPr>
          </a:p>
        </p:txBody>
      </p:sp>
      <p:sp>
        <p:nvSpPr>
          <p:cNvPr id="2" name="Title 1">
            <a:extLst>
              <a:ext uri="{FF2B5EF4-FFF2-40B4-BE49-F238E27FC236}">
                <a16:creationId xmlns:a16="http://schemas.microsoft.com/office/drawing/2014/main" id="{6A9A22AC-5252-37CC-84DA-8F720ECB09C2}"/>
              </a:ext>
            </a:extLst>
          </p:cNvPr>
          <p:cNvSpPr>
            <a:spLocks noGrp="1"/>
          </p:cNvSpPr>
          <p:nvPr>
            <p:ph type="title"/>
          </p:nvPr>
        </p:nvSpPr>
        <p:spPr/>
        <p:txBody>
          <a:bodyPr>
            <a:normAutofit/>
          </a:bodyPr>
          <a:lstStyle/>
          <a:p>
            <a:r>
              <a:rPr lang="en-US" dirty="0"/>
              <a:t>Multiple logistic regression can be used to control confounding</a:t>
            </a:r>
          </a:p>
        </p:txBody>
      </p:sp>
      <p:sp>
        <p:nvSpPr>
          <p:cNvPr id="3" name="Footer Placeholder 2">
            <a:extLst>
              <a:ext uri="{FF2B5EF4-FFF2-40B4-BE49-F238E27FC236}">
                <a16:creationId xmlns:a16="http://schemas.microsoft.com/office/drawing/2014/main" id="{334D9F12-70B1-4F5D-B87E-6C65346828BD}"/>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4B8DD942-AF9A-4AA9-ABF6-8957029D30B3}"/>
              </a:ext>
            </a:extLst>
          </p:cNvPr>
          <p:cNvSpPr>
            <a:spLocks noGrp="1"/>
          </p:cNvSpPr>
          <p:nvPr>
            <p:ph type="sldNum" sz="quarter" idx="12"/>
          </p:nvPr>
        </p:nvSpPr>
        <p:spPr/>
        <p:txBody>
          <a:bodyPr/>
          <a:lstStyle/>
          <a:p>
            <a:fld id="{8E06CFEE-053A-4A40-A88B-A288F0289482}"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BE87D9-C71A-432C-AFB9-3366A0345C18}"/>
              </a:ext>
            </a:extLst>
          </p:cNvPr>
          <p:cNvSpPr>
            <a:spLocks noGrp="1"/>
          </p:cNvSpPr>
          <p:nvPr>
            <p:ph type="body" idx="1"/>
          </p:nvPr>
        </p:nvSpPr>
        <p:spPr/>
        <p:txBody>
          <a:bodyPr/>
          <a:lstStyle/>
          <a:p>
            <a:r>
              <a:rPr lang="en-US" dirty="0"/>
              <a:t>Classification</a:t>
            </a:r>
          </a:p>
        </p:txBody>
      </p:sp>
      <p:sp>
        <p:nvSpPr>
          <p:cNvPr id="4" name="Slide Number Placeholder 3">
            <a:extLst>
              <a:ext uri="{FF2B5EF4-FFF2-40B4-BE49-F238E27FC236}">
                <a16:creationId xmlns:a16="http://schemas.microsoft.com/office/drawing/2014/main" id="{23B22358-7EEE-4444-962B-B6333A867F6C}"/>
              </a:ext>
            </a:extLst>
          </p:cNvPr>
          <p:cNvSpPr>
            <a:spLocks noGrp="1"/>
          </p:cNvSpPr>
          <p:nvPr>
            <p:ph type="sldNum" sz="quarter" idx="12"/>
          </p:nvPr>
        </p:nvSpPr>
        <p:spPr/>
        <p:txBody>
          <a:bodyPr/>
          <a:lstStyle/>
          <a:p>
            <a:fld id="{8E06CFEE-053A-4A40-A88B-A288F0289482}" type="slidenum">
              <a:rPr lang="en-US" smtClean="0"/>
              <a:pPr/>
              <a:t>35</a:t>
            </a:fld>
            <a:endParaRPr lang="en-US"/>
          </a:p>
        </p:txBody>
      </p:sp>
      <p:sp>
        <p:nvSpPr>
          <p:cNvPr id="5" name="Footer Placeholder 4">
            <a:extLst>
              <a:ext uri="{FF2B5EF4-FFF2-40B4-BE49-F238E27FC236}">
                <a16:creationId xmlns:a16="http://schemas.microsoft.com/office/drawing/2014/main" id="{F7406EFB-5C40-4494-8678-A3A1EE48ACD9}"/>
              </a:ext>
            </a:extLst>
          </p:cNvPr>
          <p:cNvSpPr>
            <a:spLocks noGrp="1"/>
          </p:cNvSpPr>
          <p:nvPr>
            <p:ph type="ftr" sz="quarter" idx="11"/>
          </p:nvPr>
        </p:nvSpPr>
        <p:spPr/>
        <p:txBody>
          <a:bodyPr/>
          <a:lstStyle/>
          <a:p>
            <a:r>
              <a:rPr lang="en-US"/>
              <a:t>Classification</a:t>
            </a:r>
            <a:endParaRPr lang="en-US" dirty="0"/>
          </a:p>
        </p:txBody>
      </p:sp>
    </p:spTree>
    <p:extLst>
      <p:ext uri="{BB962C8B-B14F-4D97-AF65-F5344CB8AC3E}">
        <p14:creationId xmlns:p14="http://schemas.microsoft.com/office/powerpoint/2010/main" val="1616175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6954A7-FF55-41E4-AB9C-D305F8D44137}"/>
              </a:ext>
            </a:extLst>
          </p:cNvPr>
          <p:cNvSpPr>
            <a:spLocks noGrp="1"/>
          </p:cNvSpPr>
          <p:nvPr>
            <p:ph type="title"/>
          </p:nvPr>
        </p:nvSpPr>
        <p:spPr/>
        <p:txBody>
          <a:bodyPr/>
          <a:lstStyle/>
          <a:p>
            <a:r>
              <a:rPr lang="en-US" dirty="0"/>
              <a:t>Discriminant analysis</a:t>
            </a:r>
          </a:p>
        </p:txBody>
      </p:sp>
      <p:sp>
        <p:nvSpPr>
          <p:cNvPr id="6" name="Content Placeholder 5">
            <a:extLst>
              <a:ext uri="{FF2B5EF4-FFF2-40B4-BE49-F238E27FC236}">
                <a16:creationId xmlns:a16="http://schemas.microsoft.com/office/drawing/2014/main" id="{D049F78A-2981-47FF-ADC9-DFE336025604}"/>
              </a:ext>
            </a:extLst>
          </p:cNvPr>
          <p:cNvSpPr>
            <a:spLocks noGrp="1"/>
          </p:cNvSpPr>
          <p:nvPr>
            <p:ph idx="1"/>
          </p:nvPr>
        </p:nvSpPr>
        <p:spPr/>
        <p:txBody>
          <a:bodyPr/>
          <a:lstStyle/>
          <a:p>
            <a:r>
              <a:rPr lang="en-US" dirty="0"/>
              <a:t>Response: categorical with 2+ groups</a:t>
            </a:r>
          </a:p>
          <a:p>
            <a:r>
              <a:rPr lang="en-US" dirty="0"/>
              <a:t>Predictors: continuous</a:t>
            </a:r>
          </a:p>
          <a:p>
            <a:r>
              <a:rPr lang="en-US" dirty="0"/>
              <a:t>Linear discriminant analysis (LDA)</a:t>
            </a:r>
          </a:p>
          <a:p>
            <a:pPr lvl="1"/>
            <a:r>
              <a:rPr lang="en-US" dirty="0"/>
              <a:t>Linear combination of predictors (features)</a:t>
            </a:r>
          </a:p>
          <a:p>
            <a:pPr lvl="1"/>
            <a:r>
              <a:rPr lang="en-US" dirty="0"/>
              <a:t>A supervised dimensionality reduction technique</a:t>
            </a:r>
          </a:p>
          <a:p>
            <a:pPr lvl="1"/>
            <a:r>
              <a:rPr lang="en-US" dirty="0"/>
              <a:t>More stable than logistic regression for multi-class classification problems</a:t>
            </a:r>
          </a:p>
          <a:p>
            <a:pPr lvl="1"/>
            <a:endParaRPr lang="en-US" dirty="0"/>
          </a:p>
        </p:txBody>
      </p:sp>
      <p:sp>
        <p:nvSpPr>
          <p:cNvPr id="2" name="Footer Placeholder 1">
            <a:extLst>
              <a:ext uri="{FF2B5EF4-FFF2-40B4-BE49-F238E27FC236}">
                <a16:creationId xmlns:a16="http://schemas.microsoft.com/office/drawing/2014/main" id="{3132A02C-CDAA-460C-BDB4-42600A391E86}"/>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547F8742-A56B-48CE-A268-3C53048AA622}"/>
              </a:ext>
            </a:extLst>
          </p:cNvPr>
          <p:cNvSpPr>
            <a:spLocks noGrp="1"/>
          </p:cNvSpPr>
          <p:nvPr>
            <p:ph type="sldNum" sz="quarter" idx="12"/>
          </p:nvPr>
        </p:nvSpPr>
        <p:spPr/>
        <p:txBody>
          <a:bodyPr/>
          <a:lstStyle/>
          <a:p>
            <a:fld id="{8E06CFEE-053A-4A40-A88B-A288F0289482}" type="slidenum">
              <a:rPr lang="en-US" smtClean="0"/>
              <a:pPr/>
              <a:t>36</a:t>
            </a:fld>
            <a:endParaRPr lang="en-US"/>
          </a:p>
        </p:txBody>
      </p:sp>
    </p:spTree>
    <p:extLst>
      <p:ext uri="{BB962C8B-B14F-4D97-AF65-F5344CB8AC3E}">
        <p14:creationId xmlns:p14="http://schemas.microsoft.com/office/powerpoint/2010/main" val="770380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grpSp>
        <p:nvGrpSpPr>
          <p:cNvPr id="869" name="Google Shape;869;p35"/>
          <p:cNvGrpSpPr/>
          <p:nvPr/>
        </p:nvGrpSpPr>
        <p:grpSpPr>
          <a:xfrm>
            <a:off x="833718" y="2333065"/>
            <a:ext cx="1196788" cy="1008532"/>
            <a:chOff x="685800" y="2333064"/>
            <a:chExt cx="1344706" cy="1322291"/>
          </a:xfrm>
        </p:grpSpPr>
        <p:pic>
          <p:nvPicPr>
            <p:cNvPr id="870" name="Google Shape;870;p35" descr="Gratis vektorgrafik: Användaren, Streckgubbe, Personen ..."/>
            <p:cNvPicPr preferRelativeResize="0"/>
            <p:nvPr/>
          </p:nvPicPr>
          <p:blipFill rotWithShape="1">
            <a:blip r:embed="rId3">
              <a:alphaModFix/>
            </a:blip>
            <a:srcRect/>
            <a:stretch/>
          </p:blipFill>
          <p:spPr>
            <a:xfrm>
              <a:off x="685800" y="2333064"/>
              <a:ext cx="661146" cy="1322291"/>
            </a:xfrm>
            <a:prstGeom prst="rect">
              <a:avLst/>
            </a:prstGeom>
            <a:noFill/>
            <a:ln>
              <a:noFill/>
            </a:ln>
          </p:spPr>
        </p:pic>
        <p:sp>
          <p:nvSpPr>
            <p:cNvPr id="871" name="Google Shape;871;p35"/>
            <p:cNvSpPr/>
            <p:nvPr/>
          </p:nvSpPr>
          <p:spPr>
            <a:xfrm>
              <a:off x="1237129" y="2608730"/>
              <a:ext cx="793377" cy="457200"/>
            </a:xfrm>
            <a:prstGeom prst="wave">
              <a:avLst>
                <a:gd name="adj1" fmla="val 12500"/>
                <a:gd name="adj2" fmla="val 0"/>
              </a:avLst>
            </a:prstGeom>
            <a:no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Admit</a:t>
              </a:r>
              <a:endParaRPr dirty="0"/>
            </a:p>
          </p:txBody>
        </p:sp>
      </p:grpSp>
      <p:grpSp>
        <p:nvGrpSpPr>
          <p:cNvPr id="872" name="Google Shape;872;p35"/>
          <p:cNvGrpSpPr/>
          <p:nvPr/>
        </p:nvGrpSpPr>
        <p:grpSpPr>
          <a:xfrm>
            <a:off x="1479176" y="3339397"/>
            <a:ext cx="1459006" cy="909421"/>
            <a:chOff x="685800" y="2333064"/>
            <a:chExt cx="1474694" cy="1322291"/>
          </a:xfrm>
        </p:grpSpPr>
        <p:pic>
          <p:nvPicPr>
            <p:cNvPr id="873" name="Google Shape;873;p35" descr="Gratis vektorgrafik: Användaren, Streckgubbe, Personen ..."/>
            <p:cNvPicPr preferRelativeResize="0"/>
            <p:nvPr/>
          </p:nvPicPr>
          <p:blipFill rotWithShape="1">
            <a:blip r:embed="rId4">
              <a:alphaModFix/>
            </a:blip>
            <a:srcRect/>
            <a:stretch/>
          </p:blipFill>
          <p:spPr>
            <a:xfrm>
              <a:off x="685800" y="2333064"/>
              <a:ext cx="661146" cy="1322291"/>
            </a:xfrm>
            <a:prstGeom prst="rect">
              <a:avLst/>
            </a:prstGeom>
            <a:noFill/>
            <a:ln>
              <a:noFill/>
            </a:ln>
          </p:spPr>
        </p:pic>
        <p:sp>
          <p:nvSpPr>
            <p:cNvPr id="874" name="Google Shape;874;p35"/>
            <p:cNvSpPr/>
            <p:nvPr/>
          </p:nvSpPr>
          <p:spPr>
            <a:xfrm>
              <a:off x="1237129" y="2608730"/>
              <a:ext cx="923365" cy="457200"/>
            </a:xfrm>
            <a:prstGeom prst="wave">
              <a:avLst>
                <a:gd name="adj1" fmla="val 12500"/>
                <a:gd name="adj2" fmla="val 0"/>
              </a:avLst>
            </a:prstGeom>
            <a:no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No Admit</a:t>
              </a:r>
              <a:endParaRPr dirty="0"/>
            </a:p>
          </p:txBody>
        </p:sp>
      </p:grpSp>
      <p:grpSp>
        <p:nvGrpSpPr>
          <p:cNvPr id="875" name="Google Shape;875;p35"/>
          <p:cNvGrpSpPr/>
          <p:nvPr/>
        </p:nvGrpSpPr>
        <p:grpSpPr>
          <a:xfrm>
            <a:off x="2292724" y="1860407"/>
            <a:ext cx="1154206" cy="1031627"/>
            <a:chOff x="685800" y="2333064"/>
            <a:chExt cx="1344706" cy="1322291"/>
          </a:xfrm>
        </p:grpSpPr>
        <p:pic>
          <p:nvPicPr>
            <p:cNvPr id="876" name="Google Shape;876;p35" descr="Gratis vektorgrafik: Användaren, Streckgubbe, Personen ..."/>
            <p:cNvPicPr preferRelativeResize="0"/>
            <p:nvPr/>
          </p:nvPicPr>
          <p:blipFill rotWithShape="1">
            <a:blip r:embed="rId5">
              <a:alphaModFix/>
            </a:blip>
            <a:srcRect/>
            <a:stretch/>
          </p:blipFill>
          <p:spPr>
            <a:xfrm>
              <a:off x="685800" y="2333064"/>
              <a:ext cx="661146" cy="1322291"/>
            </a:xfrm>
            <a:prstGeom prst="rect">
              <a:avLst/>
            </a:prstGeom>
            <a:noFill/>
            <a:ln>
              <a:noFill/>
            </a:ln>
          </p:spPr>
        </p:pic>
        <p:sp>
          <p:nvSpPr>
            <p:cNvPr id="877" name="Google Shape;877;p35"/>
            <p:cNvSpPr/>
            <p:nvPr/>
          </p:nvSpPr>
          <p:spPr>
            <a:xfrm>
              <a:off x="1237129" y="2608730"/>
              <a:ext cx="793377" cy="457200"/>
            </a:xfrm>
            <a:prstGeom prst="wave">
              <a:avLst>
                <a:gd name="adj1" fmla="val 12500"/>
                <a:gd name="adj2" fmla="val 0"/>
              </a:avLst>
            </a:prstGeom>
            <a:no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Admit</a:t>
              </a:r>
              <a:endParaRPr dirty="0"/>
            </a:p>
          </p:txBody>
        </p:sp>
      </p:grpSp>
      <p:grpSp>
        <p:nvGrpSpPr>
          <p:cNvPr id="878" name="Google Shape;878;p35"/>
          <p:cNvGrpSpPr/>
          <p:nvPr/>
        </p:nvGrpSpPr>
        <p:grpSpPr>
          <a:xfrm>
            <a:off x="947950" y="4241470"/>
            <a:ext cx="1459006" cy="909421"/>
            <a:chOff x="685800" y="2333064"/>
            <a:chExt cx="1474694" cy="1322291"/>
          </a:xfrm>
        </p:grpSpPr>
        <p:pic>
          <p:nvPicPr>
            <p:cNvPr id="879" name="Google Shape;879;p35" descr="Gratis vektorgrafik: Användaren, Streckgubbe, Personen ..."/>
            <p:cNvPicPr preferRelativeResize="0"/>
            <p:nvPr/>
          </p:nvPicPr>
          <p:blipFill rotWithShape="1">
            <a:blip r:embed="rId4">
              <a:alphaModFix/>
            </a:blip>
            <a:srcRect/>
            <a:stretch/>
          </p:blipFill>
          <p:spPr>
            <a:xfrm>
              <a:off x="685800" y="2333064"/>
              <a:ext cx="661146" cy="1322291"/>
            </a:xfrm>
            <a:prstGeom prst="rect">
              <a:avLst/>
            </a:prstGeom>
            <a:noFill/>
            <a:ln>
              <a:noFill/>
            </a:ln>
          </p:spPr>
        </p:pic>
        <p:sp>
          <p:nvSpPr>
            <p:cNvPr id="880" name="Google Shape;880;p35"/>
            <p:cNvSpPr/>
            <p:nvPr/>
          </p:nvSpPr>
          <p:spPr>
            <a:xfrm>
              <a:off x="1237129" y="2608730"/>
              <a:ext cx="923365" cy="457200"/>
            </a:xfrm>
            <a:prstGeom prst="wave">
              <a:avLst>
                <a:gd name="adj1" fmla="val 12500"/>
                <a:gd name="adj2" fmla="val 0"/>
              </a:avLst>
            </a:prstGeom>
            <a:no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No Admit</a:t>
              </a:r>
              <a:endParaRPr dirty="0"/>
            </a:p>
          </p:txBody>
        </p:sp>
      </p:grpSp>
      <p:grpSp>
        <p:nvGrpSpPr>
          <p:cNvPr id="881" name="Google Shape;881;p35"/>
          <p:cNvGrpSpPr/>
          <p:nvPr/>
        </p:nvGrpSpPr>
        <p:grpSpPr>
          <a:xfrm>
            <a:off x="3056965" y="2647246"/>
            <a:ext cx="1154206" cy="1031627"/>
            <a:chOff x="685800" y="2333064"/>
            <a:chExt cx="1344706" cy="1322291"/>
          </a:xfrm>
        </p:grpSpPr>
        <p:pic>
          <p:nvPicPr>
            <p:cNvPr id="882" name="Google Shape;882;p35" descr="Gratis vektorgrafik: Användaren, Streckgubbe, Personen ..."/>
            <p:cNvPicPr preferRelativeResize="0"/>
            <p:nvPr/>
          </p:nvPicPr>
          <p:blipFill rotWithShape="1">
            <a:blip r:embed="rId5">
              <a:alphaModFix/>
            </a:blip>
            <a:srcRect/>
            <a:stretch/>
          </p:blipFill>
          <p:spPr>
            <a:xfrm>
              <a:off x="685800" y="2333064"/>
              <a:ext cx="661146" cy="1322291"/>
            </a:xfrm>
            <a:prstGeom prst="rect">
              <a:avLst/>
            </a:prstGeom>
            <a:noFill/>
            <a:ln>
              <a:noFill/>
            </a:ln>
          </p:spPr>
        </p:pic>
        <p:sp>
          <p:nvSpPr>
            <p:cNvPr id="883" name="Google Shape;883;p35"/>
            <p:cNvSpPr/>
            <p:nvPr/>
          </p:nvSpPr>
          <p:spPr>
            <a:xfrm>
              <a:off x="1237129" y="2608730"/>
              <a:ext cx="793377" cy="457200"/>
            </a:xfrm>
            <a:prstGeom prst="wave">
              <a:avLst>
                <a:gd name="adj1" fmla="val 12500"/>
                <a:gd name="adj2" fmla="val 0"/>
              </a:avLst>
            </a:prstGeom>
            <a:no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Admit</a:t>
              </a:r>
              <a:endParaRPr dirty="0"/>
            </a:p>
          </p:txBody>
        </p:sp>
      </p:grpSp>
      <p:grpSp>
        <p:nvGrpSpPr>
          <p:cNvPr id="884" name="Google Shape;884;p35"/>
          <p:cNvGrpSpPr/>
          <p:nvPr/>
        </p:nvGrpSpPr>
        <p:grpSpPr>
          <a:xfrm>
            <a:off x="2860208" y="3970306"/>
            <a:ext cx="1154206" cy="1031627"/>
            <a:chOff x="685800" y="2333064"/>
            <a:chExt cx="1344706" cy="1322291"/>
          </a:xfrm>
        </p:grpSpPr>
        <p:pic>
          <p:nvPicPr>
            <p:cNvPr id="885" name="Google Shape;885;p35" descr="Gratis vektorgrafik: Användaren, Streckgubbe, Personen ..."/>
            <p:cNvPicPr preferRelativeResize="0"/>
            <p:nvPr/>
          </p:nvPicPr>
          <p:blipFill rotWithShape="1">
            <a:blip r:embed="rId5">
              <a:alphaModFix/>
            </a:blip>
            <a:srcRect/>
            <a:stretch/>
          </p:blipFill>
          <p:spPr>
            <a:xfrm>
              <a:off x="685800" y="2333064"/>
              <a:ext cx="661146" cy="1322291"/>
            </a:xfrm>
            <a:prstGeom prst="rect">
              <a:avLst/>
            </a:prstGeom>
            <a:noFill/>
            <a:ln>
              <a:noFill/>
            </a:ln>
          </p:spPr>
        </p:pic>
        <p:sp>
          <p:nvSpPr>
            <p:cNvPr id="886" name="Google Shape;886;p35"/>
            <p:cNvSpPr/>
            <p:nvPr/>
          </p:nvSpPr>
          <p:spPr>
            <a:xfrm>
              <a:off x="1237129" y="2608730"/>
              <a:ext cx="793377" cy="457200"/>
            </a:xfrm>
            <a:prstGeom prst="wave">
              <a:avLst>
                <a:gd name="adj1" fmla="val 12500"/>
                <a:gd name="adj2" fmla="val 0"/>
              </a:avLst>
            </a:prstGeom>
            <a:no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Admit</a:t>
              </a:r>
              <a:endParaRPr dirty="0"/>
            </a:p>
          </p:txBody>
        </p:sp>
      </p:grpSp>
      <p:sp>
        <p:nvSpPr>
          <p:cNvPr id="888" name="Google Shape;888;p35"/>
          <p:cNvSpPr txBox="1"/>
          <p:nvPr/>
        </p:nvSpPr>
        <p:spPr>
          <a:xfrm>
            <a:off x="1880537" y="5443464"/>
            <a:ext cx="230543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Graduate Admissions</a:t>
            </a:r>
            <a:endParaRPr dirty="0"/>
          </a:p>
        </p:txBody>
      </p:sp>
      <p:grpSp>
        <p:nvGrpSpPr>
          <p:cNvPr id="889" name="Google Shape;889;p35"/>
          <p:cNvGrpSpPr/>
          <p:nvPr/>
        </p:nvGrpSpPr>
        <p:grpSpPr>
          <a:xfrm>
            <a:off x="6922926" y="4031408"/>
            <a:ext cx="4149347" cy="1799256"/>
            <a:chOff x="6922926" y="4031408"/>
            <a:chExt cx="4149347" cy="1799256"/>
          </a:xfrm>
        </p:grpSpPr>
        <p:grpSp>
          <p:nvGrpSpPr>
            <p:cNvPr id="890" name="Google Shape;890;p35"/>
            <p:cNvGrpSpPr/>
            <p:nvPr/>
          </p:nvGrpSpPr>
          <p:grpSpPr>
            <a:xfrm>
              <a:off x="6922926" y="4031408"/>
              <a:ext cx="1459006" cy="909421"/>
              <a:chOff x="685800" y="2333064"/>
              <a:chExt cx="1474694" cy="1322291"/>
            </a:xfrm>
          </p:grpSpPr>
          <p:pic>
            <p:nvPicPr>
              <p:cNvPr id="891" name="Google Shape;891;p35" descr="Gratis vektorgrafik: Användaren, Streckgubbe, Personen ..."/>
              <p:cNvPicPr preferRelativeResize="0"/>
              <p:nvPr/>
            </p:nvPicPr>
            <p:blipFill rotWithShape="1">
              <a:blip r:embed="rId4">
                <a:alphaModFix/>
              </a:blip>
              <a:srcRect/>
              <a:stretch/>
            </p:blipFill>
            <p:spPr>
              <a:xfrm>
                <a:off x="685800" y="2333064"/>
                <a:ext cx="661146" cy="1322291"/>
              </a:xfrm>
              <a:prstGeom prst="rect">
                <a:avLst/>
              </a:prstGeom>
              <a:noFill/>
              <a:ln>
                <a:noFill/>
              </a:ln>
            </p:spPr>
          </p:pic>
          <p:sp>
            <p:nvSpPr>
              <p:cNvPr id="892" name="Google Shape;892;p35"/>
              <p:cNvSpPr/>
              <p:nvPr/>
            </p:nvSpPr>
            <p:spPr>
              <a:xfrm>
                <a:off x="1237129" y="2608730"/>
                <a:ext cx="923365" cy="457200"/>
              </a:xfrm>
              <a:prstGeom prst="wave">
                <a:avLst>
                  <a:gd name="adj1" fmla="val 12500"/>
                  <a:gd name="adj2" fmla="val 0"/>
                </a:avLst>
              </a:prstGeom>
              <a:noFill/>
              <a:ln w="222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893" name="Google Shape;893;p35"/>
            <p:cNvGrpSpPr/>
            <p:nvPr/>
          </p:nvGrpSpPr>
          <p:grpSpPr>
            <a:xfrm>
              <a:off x="8626742" y="4221000"/>
              <a:ext cx="1154206" cy="1031627"/>
              <a:chOff x="685800" y="2333064"/>
              <a:chExt cx="1344706" cy="1322291"/>
            </a:xfrm>
          </p:grpSpPr>
          <p:pic>
            <p:nvPicPr>
              <p:cNvPr id="894" name="Google Shape;894;p35" descr="Gratis vektorgrafik: Användaren, Streckgubbe, Personen ..."/>
              <p:cNvPicPr preferRelativeResize="0"/>
              <p:nvPr/>
            </p:nvPicPr>
            <p:blipFill rotWithShape="1">
              <a:blip r:embed="rId5">
                <a:alphaModFix/>
              </a:blip>
              <a:srcRect/>
              <a:stretch/>
            </p:blipFill>
            <p:spPr>
              <a:xfrm>
                <a:off x="685800" y="2333064"/>
                <a:ext cx="661146" cy="1322291"/>
              </a:xfrm>
              <a:prstGeom prst="rect">
                <a:avLst/>
              </a:prstGeom>
              <a:noFill/>
              <a:ln>
                <a:noFill/>
              </a:ln>
            </p:spPr>
          </p:pic>
          <p:sp>
            <p:nvSpPr>
              <p:cNvPr id="895" name="Google Shape;895;p35"/>
              <p:cNvSpPr/>
              <p:nvPr/>
            </p:nvSpPr>
            <p:spPr>
              <a:xfrm>
                <a:off x="1237129" y="2608730"/>
                <a:ext cx="793377" cy="457200"/>
              </a:xfrm>
              <a:prstGeom prst="wave">
                <a:avLst>
                  <a:gd name="adj1" fmla="val 12500"/>
                  <a:gd name="adj2" fmla="val 0"/>
                </a:avLst>
              </a:prstGeom>
              <a:noFill/>
              <a:ln w="222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896" name="Google Shape;896;p35"/>
            <p:cNvGrpSpPr/>
            <p:nvPr/>
          </p:nvGrpSpPr>
          <p:grpSpPr>
            <a:xfrm>
              <a:off x="7477963" y="4799037"/>
              <a:ext cx="1154206" cy="1031627"/>
              <a:chOff x="685800" y="2333064"/>
              <a:chExt cx="1344706" cy="1322291"/>
            </a:xfrm>
          </p:grpSpPr>
          <p:pic>
            <p:nvPicPr>
              <p:cNvPr id="897" name="Google Shape;897;p35" descr="Gratis vektorgrafik: Användaren, Streckgubbe, Personen ..."/>
              <p:cNvPicPr preferRelativeResize="0"/>
              <p:nvPr/>
            </p:nvPicPr>
            <p:blipFill rotWithShape="1">
              <a:blip r:embed="rId5">
                <a:alphaModFix/>
              </a:blip>
              <a:srcRect/>
              <a:stretch/>
            </p:blipFill>
            <p:spPr>
              <a:xfrm>
                <a:off x="685800" y="2333064"/>
                <a:ext cx="661146" cy="1322291"/>
              </a:xfrm>
              <a:prstGeom prst="rect">
                <a:avLst/>
              </a:prstGeom>
              <a:noFill/>
              <a:ln>
                <a:noFill/>
              </a:ln>
            </p:spPr>
          </p:pic>
          <p:sp>
            <p:nvSpPr>
              <p:cNvPr id="898" name="Google Shape;898;p35"/>
              <p:cNvSpPr/>
              <p:nvPr/>
            </p:nvSpPr>
            <p:spPr>
              <a:xfrm>
                <a:off x="1237129" y="2608730"/>
                <a:ext cx="793377" cy="457200"/>
              </a:xfrm>
              <a:prstGeom prst="wave">
                <a:avLst>
                  <a:gd name="adj1" fmla="val 12500"/>
                  <a:gd name="adj2" fmla="val 0"/>
                </a:avLst>
              </a:prstGeom>
              <a:noFill/>
              <a:ln w="222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899" name="Google Shape;899;p35"/>
            <p:cNvGrpSpPr/>
            <p:nvPr/>
          </p:nvGrpSpPr>
          <p:grpSpPr>
            <a:xfrm>
              <a:off x="9613267" y="4696180"/>
              <a:ext cx="1459006" cy="909421"/>
              <a:chOff x="685800" y="2333064"/>
              <a:chExt cx="1474694" cy="1322291"/>
            </a:xfrm>
          </p:grpSpPr>
          <p:pic>
            <p:nvPicPr>
              <p:cNvPr id="900" name="Google Shape;900;p35" descr="Gratis vektorgrafik: Användaren, Streckgubbe, Personen ..."/>
              <p:cNvPicPr preferRelativeResize="0"/>
              <p:nvPr/>
            </p:nvPicPr>
            <p:blipFill rotWithShape="1">
              <a:blip r:embed="rId4">
                <a:alphaModFix/>
              </a:blip>
              <a:srcRect/>
              <a:stretch/>
            </p:blipFill>
            <p:spPr>
              <a:xfrm>
                <a:off x="685800" y="2333064"/>
                <a:ext cx="661146" cy="1322291"/>
              </a:xfrm>
              <a:prstGeom prst="rect">
                <a:avLst/>
              </a:prstGeom>
              <a:noFill/>
              <a:ln>
                <a:noFill/>
              </a:ln>
            </p:spPr>
          </p:pic>
          <p:sp>
            <p:nvSpPr>
              <p:cNvPr id="901" name="Google Shape;901;p35"/>
              <p:cNvSpPr/>
              <p:nvPr/>
            </p:nvSpPr>
            <p:spPr>
              <a:xfrm>
                <a:off x="1237129" y="2608730"/>
                <a:ext cx="923365" cy="457200"/>
              </a:xfrm>
              <a:prstGeom prst="wave">
                <a:avLst>
                  <a:gd name="adj1" fmla="val 12500"/>
                  <a:gd name="adj2" fmla="val 0"/>
                </a:avLst>
              </a:prstGeom>
              <a:noFill/>
              <a:ln w="222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grpSp>
        <p:nvGrpSpPr>
          <p:cNvPr id="902" name="Google Shape;902;p35"/>
          <p:cNvGrpSpPr/>
          <p:nvPr/>
        </p:nvGrpSpPr>
        <p:grpSpPr>
          <a:xfrm>
            <a:off x="4289759" y="3663818"/>
            <a:ext cx="1232794" cy="878257"/>
            <a:chOff x="685800" y="2333064"/>
            <a:chExt cx="1436265" cy="1322291"/>
          </a:xfrm>
        </p:grpSpPr>
        <p:pic>
          <p:nvPicPr>
            <p:cNvPr id="903" name="Google Shape;903;p35" descr="Gratis vektorgrafik: Användaren, Streckgubbe, Personen ..."/>
            <p:cNvPicPr preferRelativeResize="0"/>
            <p:nvPr/>
          </p:nvPicPr>
          <p:blipFill rotWithShape="1">
            <a:blip r:embed="rId6">
              <a:alphaModFix/>
            </a:blip>
            <a:srcRect/>
            <a:stretch/>
          </p:blipFill>
          <p:spPr>
            <a:xfrm>
              <a:off x="685800" y="2333064"/>
              <a:ext cx="661146" cy="1322291"/>
            </a:xfrm>
            <a:prstGeom prst="rect">
              <a:avLst/>
            </a:prstGeom>
            <a:noFill/>
            <a:ln>
              <a:noFill/>
            </a:ln>
          </p:spPr>
        </p:pic>
        <p:sp>
          <p:nvSpPr>
            <p:cNvPr id="904" name="Google Shape;904;p35"/>
            <p:cNvSpPr/>
            <p:nvPr/>
          </p:nvSpPr>
          <p:spPr>
            <a:xfrm>
              <a:off x="1237129" y="2608731"/>
              <a:ext cx="884936" cy="457200"/>
            </a:xfrm>
            <a:prstGeom prst="wave">
              <a:avLst>
                <a:gd name="adj1" fmla="val 12500"/>
                <a:gd name="adj2" fmla="val 0"/>
              </a:avLst>
            </a:prstGeom>
            <a:noFill/>
            <a:ln w="22225" cap="rnd"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Border</a:t>
              </a:r>
              <a:endParaRPr dirty="0"/>
            </a:p>
          </p:txBody>
        </p:sp>
      </p:grpSp>
      <p:grpSp>
        <p:nvGrpSpPr>
          <p:cNvPr id="905" name="Google Shape;905;p35"/>
          <p:cNvGrpSpPr/>
          <p:nvPr/>
        </p:nvGrpSpPr>
        <p:grpSpPr>
          <a:xfrm>
            <a:off x="3863301" y="1848073"/>
            <a:ext cx="1232794" cy="878257"/>
            <a:chOff x="685800" y="2333064"/>
            <a:chExt cx="1436265" cy="1322291"/>
          </a:xfrm>
        </p:grpSpPr>
        <p:pic>
          <p:nvPicPr>
            <p:cNvPr id="906" name="Google Shape;906;p35" descr="Gratis vektorgrafik: Användaren, Streckgubbe, Personen ..."/>
            <p:cNvPicPr preferRelativeResize="0"/>
            <p:nvPr/>
          </p:nvPicPr>
          <p:blipFill rotWithShape="1">
            <a:blip r:embed="rId6">
              <a:alphaModFix/>
            </a:blip>
            <a:srcRect/>
            <a:stretch/>
          </p:blipFill>
          <p:spPr>
            <a:xfrm>
              <a:off x="685800" y="2333064"/>
              <a:ext cx="661146" cy="1322291"/>
            </a:xfrm>
            <a:prstGeom prst="rect">
              <a:avLst/>
            </a:prstGeom>
            <a:noFill/>
            <a:ln>
              <a:noFill/>
            </a:ln>
          </p:spPr>
        </p:pic>
        <p:sp>
          <p:nvSpPr>
            <p:cNvPr id="907" name="Google Shape;907;p35"/>
            <p:cNvSpPr/>
            <p:nvPr/>
          </p:nvSpPr>
          <p:spPr>
            <a:xfrm>
              <a:off x="1237129" y="2608731"/>
              <a:ext cx="884936" cy="457200"/>
            </a:xfrm>
            <a:prstGeom prst="wave">
              <a:avLst>
                <a:gd name="adj1" fmla="val 12500"/>
                <a:gd name="adj2" fmla="val 0"/>
              </a:avLst>
            </a:prstGeom>
            <a:noFill/>
            <a:ln w="22225" cap="rnd"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Border</a:t>
              </a:r>
              <a:endParaRPr dirty="0"/>
            </a:p>
          </p:txBody>
        </p:sp>
      </p:grpSp>
      <p:sp>
        <p:nvSpPr>
          <p:cNvPr id="2" name="Title 1">
            <a:extLst>
              <a:ext uri="{FF2B5EF4-FFF2-40B4-BE49-F238E27FC236}">
                <a16:creationId xmlns:a16="http://schemas.microsoft.com/office/drawing/2014/main" id="{865F65A6-74EB-99C8-8FAC-8EA45A4124A8}"/>
              </a:ext>
            </a:extLst>
          </p:cNvPr>
          <p:cNvSpPr>
            <a:spLocks noGrp="1"/>
          </p:cNvSpPr>
          <p:nvPr>
            <p:ph type="title"/>
          </p:nvPr>
        </p:nvSpPr>
        <p:spPr/>
        <p:txBody>
          <a:bodyPr>
            <a:normAutofit/>
          </a:bodyPr>
          <a:lstStyle/>
          <a:p>
            <a:r>
              <a:rPr lang="en-US" dirty="0"/>
              <a:t>Example: Admissions</a:t>
            </a:r>
          </a:p>
        </p:txBody>
      </p:sp>
      <p:sp>
        <p:nvSpPr>
          <p:cNvPr id="8" name="Content Placeholder 7">
            <a:extLst>
              <a:ext uri="{FF2B5EF4-FFF2-40B4-BE49-F238E27FC236}">
                <a16:creationId xmlns:a16="http://schemas.microsoft.com/office/drawing/2014/main" id="{2368D395-58DC-44A5-868F-6DC67F74E8D7}"/>
              </a:ext>
            </a:extLst>
          </p:cNvPr>
          <p:cNvSpPr>
            <a:spLocks noGrp="1"/>
          </p:cNvSpPr>
          <p:nvPr>
            <p:ph sz="half" idx="2"/>
          </p:nvPr>
        </p:nvSpPr>
        <p:spPr/>
        <p:txBody>
          <a:bodyPr/>
          <a:lstStyle/>
          <a:p>
            <a:pPr marL="0" indent="0">
              <a:buNone/>
            </a:pPr>
            <a:r>
              <a:rPr lang="en-US" dirty="0"/>
              <a:t>Can we predict the label from some other known characteristics?</a:t>
            </a:r>
          </a:p>
          <a:p>
            <a:r>
              <a:rPr lang="en-US" dirty="0"/>
              <a:t>GMAT score</a:t>
            </a:r>
          </a:p>
          <a:p>
            <a:r>
              <a:rPr lang="en-US" dirty="0"/>
              <a:t>Undergraduate GPA</a:t>
            </a:r>
          </a:p>
          <a:p>
            <a:endParaRPr lang="en-US" dirty="0"/>
          </a:p>
        </p:txBody>
      </p:sp>
      <p:sp>
        <p:nvSpPr>
          <p:cNvPr id="3" name="Footer Placeholder 2">
            <a:extLst>
              <a:ext uri="{FF2B5EF4-FFF2-40B4-BE49-F238E27FC236}">
                <a16:creationId xmlns:a16="http://schemas.microsoft.com/office/drawing/2014/main" id="{154E3DC8-513B-4306-B78F-84FB13228898}"/>
              </a:ext>
            </a:extLst>
          </p:cNvPr>
          <p:cNvSpPr>
            <a:spLocks noGrp="1"/>
          </p:cNvSpPr>
          <p:nvPr>
            <p:ph type="ftr" sz="quarter" idx="11"/>
          </p:nvPr>
        </p:nvSpPr>
        <p:spPr/>
        <p:txBody>
          <a:bodyPr/>
          <a:lstStyle/>
          <a:p>
            <a:r>
              <a:rPr lang="en-US"/>
              <a:t>Classification</a:t>
            </a:r>
            <a:endParaRPr lang="en-US" dirty="0"/>
          </a:p>
        </p:txBody>
      </p:sp>
      <p:sp>
        <p:nvSpPr>
          <p:cNvPr id="9" name="Slide Number Placeholder 8">
            <a:extLst>
              <a:ext uri="{FF2B5EF4-FFF2-40B4-BE49-F238E27FC236}">
                <a16:creationId xmlns:a16="http://schemas.microsoft.com/office/drawing/2014/main" id="{924101BE-A7E8-46FC-9D52-26C4CC322AF1}"/>
              </a:ext>
            </a:extLst>
          </p:cNvPr>
          <p:cNvSpPr>
            <a:spLocks noGrp="1"/>
          </p:cNvSpPr>
          <p:nvPr>
            <p:ph type="sldNum" sz="quarter" idx="12"/>
          </p:nvPr>
        </p:nvSpPr>
        <p:spPr/>
        <p:txBody>
          <a:bodyPr/>
          <a:lstStyle/>
          <a:p>
            <a:fld id="{8E06CFEE-053A-4A40-A88B-A288F0289482}" type="slidenum">
              <a:rPr lang="en-US" smtClean="0"/>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3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Arial"/>
              <a:buNone/>
            </a:pPr>
            <a:r>
              <a:rPr lang="en-US" dirty="0">
                <a:solidFill>
                  <a:schemeClr val="dk1"/>
                </a:solidFill>
              </a:rPr>
              <a:t>Do GPA and GMAT seem to separate the classes?</a:t>
            </a:r>
            <a:endParaRPr lang="en-US" dirty="0"/>
          </a:p>
        </p:txBody>
      </p:sp>
      <p:sp>
        <p:nvSpPr>
          <p:cNvPr id="4" name="Footer Placeholder 3">
            <a:extLst>
              <a:ext uri="{FF2B5EF4-FFF2-40B4-BE49-F238E27FC236}">
                <a16:creationId xmlns:a16="http://schemas.microsoft.com/office/drawing/2014/main" id="{13C93E71-8D7D-4DC5-9FEF-CD1560177C6E}"/>
              </a:ext>
            </a:extLst>
          </p:cNvPr>
          <p:cNvSpPr>
            <a:spLocks noGrp="1"/>
          </p:cNvSpPr>
          <p:nvPr>
            <p:ph type="ftr" sz="quarter" idx="11"/>
          </p:nvPr>
        </p:nvSpPr>
        <p:spPr/>
        <p:txBody>
          <a:bodyPr/>
          <a:lstStyle/>
          <a:p>
            <a:r>
              <a:rPr lang="en-US"/>
              <a:t>Classification</a:t>
            </a:r>
            <a:endParaRPr lang="en-US" dirty="0"/>
          </a:p>
        </p:txBody>
      </p:sp>
      <p:pic>
        <p:nvPicPr>
          <p:cNvPr id="9" name="Google Shape;914;p36">
            <a:extLst>
              <a:ext uri="{FF2B5EF4-FFF2-40B4-BE49-F238E27FC236}">
                <a16:creationId xmlns:a16="http://schemas.microsoft.com/office/drawing/2014/main" id="{8074FB03-3C4F-4678-B948-F6AD893C3777}"/>
              </a:ext>
            </a:extLst>
          </p:cNvPr>
          <p:cNvPicPr preferRelativeResize="0">
            <a:picLocks noGrp="1"/>
          </p:cNvPicPr>
          <p:nvPr>
            <p:ph sz="half" idx="1"/>
          </p:nvPr>
        </p:nvPicPr>
        <p:blipFill rotWithShape="1">
          <a:blip r:embed="rId3">
            <a:alphaModFix/>
          </a:blip>
          <a:srcRect/>
          <a:stretch/>
        </p:blipFill>
        <p:spPr>
          <a:xfrm>
            <a:off x="838200" y="1925005"/>
            <a:ext cx="5181600" cy="4152578"/>
          </a:xfrm>
          <a:prstGeom prst="rect">
            <a:avLst/>
          </a:prstGeom>
          <a:noFill/>
          <a:ln>
            <a:noFill/>
          </a:ln>
        </p:spPr>
      </p:pic>
      <p:pic>
        <p:nvPicPr>
          <p:cNvPr id="10" name="Google Shape;915;p36">
            <a:extLst>
              <a:ext uri="{FF2B5EF4-FFF2-40B4-BE49-F238E27FC236}">
                <a16:creationId xmlns:a16="http://schemas.microsoft.com/office/drawing/2014/main" id="{5C168D35-10A8-463B-A270-2A8E9033BAEE}"/>
              </a:ext>
            </a:extLst>
          </p:cNvPr>
          <p:cNvPicPr preferRelativeResize="0">
            <a:picLocks noGrp="1"/>
          </p:cNvPicPr>
          <p:nvPr>
            <p:ph sz="half" idx="2"/>
          </p:nvPr>
        </p:nvPicPr>
        <p:blipFill rotWithShape="1">
          <a:blip r:embed="rId4">
            <a:alphaModFix/>
          </a:blip>
          <a:srcRect/>
          <a:stretch/>
        </p:blipFill>
        <p:spPr>
          <a:xfrm>
            <a:off x="6172200" y="1925005"/>
            <a:ext cx="5181600" cy="4152578"/>
          </a:xfrm>
          <a:prstGeom prst="rect">
            <a:avLst/>
          </a:prstGeom>
          <a:noFill/>
          <a:ln>
            <a:noFill/>
          </a:ln>
        </p:spPr>
      </p:pic>
      <p:sp>
        <p:nvSpPr>
          <p:cNvPr id="6" name="Slide Number Placeholder 5">
            <a:extLst>
              <a:ext uri="{FF2B5EF4-FFF2-40B4-BE49-F238E27FC236}">
                <a16:creationId xmlns:a16="http://schemas.microsoft.com/office/drawing/2014/main" id="{62461087-4629-4F4E-A89F-23BC6CB2D9E2}"/>
              </a:ext>
            </a:extLst>
          </p:cNvPr>
          <p:cNvSpPr>
            <a:spLocks noGrp="1"/>
          </p:cNvSpPr>
          <p:nvPr>
            <p:ph type="sldNum" sz="quarter" idx="12"/>
          </p:nvPr>
        </p:nvSpPr>
        <p:spPr/>
        <p:txBody>
          <a:bodyPr/>
          <a:lstStyle/>
          <a:p>
            <a:fld id="{8E06CFEE-053A-4A40-A88B-A288F0289482}" type="slidenum">
              <a:rPr lang="en-US" smtClean="0"/>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3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Arial"/>
              <a:buNone/>
            </a:pPr>
            <a:r>
              <a:rPr lang="en-US" dirty="0">
                <a:solidFill>
                  <a:schemeClr val="dk1"/>
                </a:solidFill>
              </a:rPr>
              <a:t>What if we consider GPA and GMAT together?</a:t>
            </a:r>
            <a:endParaRPr lang="en-US" dirty="0"/>
          </a:p>
        </p:txBody>
      </p:sp>
      <p:sp>
        <p:nvSpPr>
          <p:cNvPr id="3" name="Footer Placeholder 2">
            <a:extLst>
              <a:ext uri="{FF2B5EF4-FFF2-40B4-BE49-F238E27FC236}">
                <a16:creationId xmlns:a16="http://schemas.microsoft.com/office/drawing/2014/main" id="{B32E9C3F-BA59-4307-A8ED-673F302967DA}"/>
              </a:ext>
            </a:extLst>
          </p:cNvPr>
          <p:cNvSpPr>
            <a:spLocks noGrp="1"/>
          </p:cNvSpPr>
          <p:nvPr>
            <p:ph type="ftr" sz="quarter" idx="11"/>
          </p:nvPr>
        </p:nvSpPr>
        <p:spPr/>
        <p:txBody>
          <a:bodyPr/>
          <a:lstStyle/>
          <a:p>
            <a:r>
              <a:rPr lang="en-US"/>
              <a:t>Classification</a:t>
            </a:r>
            <a:endParaRPr lang="en-US" dirty="0"/>
          </a:p>
        </p:txBody>
      </p:sp>
      <p:grpSp>
        <p:nvGrpSpPr>
          <p:cNvPr id="922" name="Google Shape;922;p37"/>
          <p:cNvGrpSpPr/>
          <p:nvPr/>
        </p:nvGrpSpPr>
        <p:grpSpPr>
          <a:xfrm>
            <a:off x="9190978" y="1460172"/>
            <a:ext cx="2166271" cy="1989865"/>
            <a:chOff x="9317022" y="2110910"/>
            <a:chExt cx="2166271" cy="1989865"/>
          </a:xfrm>
        </p:grpSpPr>
        <p:pic>
          <p:nvPicPr>
            <p:cNvPr id="923" name="Google Shape;923;p37"/>
            <p:cNvPicPr preferRelativeResize="0"/>
            <p:nvPr/>
          </p:nvPicPr>
          <p:blipFill rotWithShape="1">
            <a:blip r:embed="rId3">
              <a:alphaModFix/>
            </a:blip>
            <a:srcRect/>
            <a:stretch/>
          </p:blipFill>
          <p:spPr>
            <a:xfrm>
              <a:off x="9317022" y="2110910"/>
              <a:ext cx="2166271" cy="1989865"/>
            </a:xfrm>
            <a:prstGeom prst="rect">
              <a:avLst/>
            </a:prstGeom>
            <a:noFill/>
            <a:ln>
              <a:noFill/>
            </a:ln>
          </p:spPr>
        </p:pic>
        <p:sp>
          <p:nvSpPr>
            <p:cNvPr id="924" name="Google Shape;924;p37"/>
            <p:cNvSpPr/>
            <p:nvPr/>
          </p:nvSpPr>
          <p:spPr>
            <a:xfrm>
              <a:off x="9673428" y="2859898"/>
              <a:ext cx="289605" cy="270380"/>
            </a:xfrm>
            <a:prstGeom prst="ellipse">
              <a:avLst/>
            </a:prstGeom>
            <a:solidFill>
              <a:srgbClr val="FF0000"/>
            </a:solidFill>
            <a:ln w="2222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925" name="Google Shape;925;p37"/>
            <p:cNvSpPr/>
            <p:nvPr/>
          </p:nvSpPr>
          <p:spPr>
            <a:xfrm>
              <a:off x="9673428" y="3209956"/>
              <a:ext cx="289605" cy="270380"/>
            </a:xfrm>
            <a:prstGeom prst="ellipse">
              <a:avLst/>
            </a:prstGeom>
            <a:solidFill>
              <a:srgbClr val="92D050"/>
            </a:solidFill>
            <a:ln w="22225" cap="rnd"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926" name="Google Shape;926;p37"/>
            <p:cNvSpPr/>
            <p:nvPr/>
          </p:nvSpPr>
          <p:spPr>
            <a:xfrm>
              <a:off x="9677284" y="3560014"/>
              <a:ext cx="289605" cy="270380"/>
            </a:xfrm>
            <a:prstGeom prst="ellipse">
              <a:avLst/>
            </a:prstGeom>
            <a:solidFill>
              <a:srgbClr val="0000FF"/>
            </a:solidFill>
            <a:ln w="22225" cap="rnd"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grpSp>
        <p:nvGrpSpPr>
          <p:cNvPr id="927" name="Google Shape;927;p37"/>
          <p:cNvGrpSpPr/>
          <p:nvPr/>
        </p:nvGrpSpPr>
        <p:grpSpPr>
          <a:xfrm>
            <a:off x="453780" y="1275831"/>
            <a:ext cx="8557067" cy="5140306"/>
            <a:chOff x="502785" y="1228550"/>
            <a:chExt cx="8557067" cy="5140306"/>
          </a:xfrm>
        </p:grpSpPr>
        <p:pic>
          <p:nvPicPr>
            <p:cNvPr id="928" name="Google Shape;928;p37"/>
            <p:cNvPicPr preferRelativeResize="0"/>
            <p:nvPr/>
          </p:nvPicPr>
          <p:blipFill rotWithShape="1">
            <a:blip r:embed="rId4">
              <a:alphaModFix/>
            </a:blip>
            <a:srcRect t="11406" r="3195" b="3035"/>
            <a:stretch/>
          </p:blipFill>
          <p:spPr>
            <a:xfrm>
              <a:off x="502785" y="1228550"/>
              <a:ext cx="8557067" cy="5140306"/>
            </a:xfrm>
            <a:prstGeom prst="rect">
              <a:avLst/>
            </a:prstGeom>
            <a:noFill/>
            <a:ln>
              <a:noFill/>
            </a:ln>
          </p:spPr>
        </p:pic>
        <p:sp>
          <p:nvSpPr>
            <p:cNvPr id="929" name="Google Shape;929;p37"/>
            <p:cNvSpPr/>
            <p:nvPr/>
          </p:nvSpPr>
          <p:spPr>
            <a:xfrm>
              <a:off x="7023490" y="3954920"/>
              <a:ext cx="1750262" cy="15258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cxnSp>
        <p:nvCxnSpPr>
          <p:cNvPr id="930" name="Google Shape;930;p37"/>
          <p:cNvCxnSpPr/>
          <p:nvPr/>
        </p:nvCxnSpPr>
        <p:spPr>
          <a:xfrm>
            <a:off x="2339294" y="1667260"/>
            <a:ext cx="5026395" cy="3304182"/>
          </a:xfrm>
          <a:prstGeom prst="straightConnector1">
            <a:avLst/>
          </a:prstGeom>
          <a:noFill/>
          <a:ln w="25400" cap="flat" cmpd="sng">
            <a:solidFill>
              <a:schemeClr val="dk1"/>
            </a:solidFill>
            <a:prstDash val="solid"/>
            <a:round/>
            <a:headEnd type="none" w="sm" len="sm"/>
            <a:tailEnd type="none" w="sm" len="sm"/>
          </a:ln>
        </p:spPr>
      </p:cxnSp>
      <p:cxnSp>
        <p:nvCxnSpPr>
          <p:cNvPr id="931" name="Google Shape;931;p37"/>
          <p:cNvCxnSpPr/>
          <p:nvPr/>
        </p:nvCxnSpPr>
        <p:spPr>
          <a:xfrm rot="10800000">
            <a:off x="1329527" y="2909276"/>
            <a:ext cx="6036162" cy="2429049"/>
          </a:xfrm>
          <a:prstGeom prst="straightConnector1">
            <a:avLst/>
          </a:prstGeom>
          <a:noFill/>
          <a:ln w="25400" cap="flat" cmpd="sng">
            <a:solidFill>
              <a:schemeClr val="dk1"/>
            </a:solidFill>
            <a:prstDash val="solid"/>
            <a:round/>
            <a:headEnd type="none" w="sm" len="sm"/>
            <a:tailEnd type="none" w="sm" len="sm"/>
          </a:ln>
        </p:spPr>
      </p:cxnSp>
      <p:sp>
        <p:nvSpPr>
          <p:cNvPr id="2" name="Slide Number Placeholder 1">
            <a:extLst>
              <a:ext uri="{FF2B5EF4-FFF2-40B4-BE49-F238E27FC236}">
                <a16:creationId xmlns:a16="http://schemas.microsoft.com/office/drawing/2014/main" id="{436F395F-8DCF-4A43-AF73-DCB871E089BC}"/>
              </a:ext>
            </a:extLst>
          </p:cNvPr>
          <p:cNvSpPr>
            <a:spLocks noGrp="1"/>
          </p:cNvSpPr>
          <p:nvPr>
            <p:ph type="sldNum" sz="quarter" idx="12"/>
          </p:nvPr>
        </p:nvSpPr>
        <p:spPr/>
        <p:txBody>
          <a:bodyPr/>
          <a:lstStyle/>
          <a:p>
            <a:fld id="{8E06CFEE-053A-4A40-A88B-A288F0289482}" type="slidenum">
              <a:rPr lang="en-US" smtClean="0"/>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animEffect transition="in" filter="fade">
                                      <p:cBhvr>
                                        <p:cTn id="7" dur="500"/>
                                        <p:tgtEl>
                                          <p:spTgt spid="930"/>
                                        </p:tgtEl>
                                      </p:cBhvr>
                                    </p:animEffect>
                                  </p:childTnLst>
                                </p:cTn>
                              </p:par>
                              <p:par>
                                <p:cTn id="8" presetID="10" presetClass="entr" presetSubtype="0" fill="hold" nodeType="withEffect">
                                  <p:stCondLst>
                                    <p:cond delay="0"/>
                                  </p:stCondLst>
                                  <p:childTnLst>
                                    <p:set>
                                      <p:cBhvr>
                                        <p:cTn id="9" dur="1" fill="hold">
                                          <p:stCondLst>
                                            <p:cond delay="0"/>
                                          </p:stCondLst>
                                        </p:cTn>
                                        <p:tgtEl>
                                          <p:spTgt spid="931"/>
                                        </p:tgtEl>
                                        <p:attrNameLst>
                                          <p:attrName>style.visibility</p:attrName>
                                        </p:attrNameLst>
                                      </p:cBhvr>
                                      <p:to>
                                        <p:strVal val="visible"/>
                                      </p:to>
                                    </p:set>
                                    <p:animEffect transition="in" filter="fade">
                                      <p:cBhvr>
                                        <p:cTn id="10" dur="5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a:t>
            </a:fld>
            <a:endParaRPr lang="en-US"/>
          </a:p>
        </p:txBody>
      </p:sp>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Linear Model Improvements</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2382056463"/>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9" name="TextBox 8">
            <a:extLst>
              <a:ext uri="{FF2B5EF4-FFF2-40B4-BE49-F238E27FC236}">
                <a16:creationId xmlns:a16="http://schemas.microsoft.com/office/drawing/2014/main" id="{DC7137E2-3B8F-40B2-BABA-67AD822FE8BC}"/>
              </a:ext>
            </a:extLst>
          </p:cNvPr>
          <p:cNvSpPr txBox="1"/>
          <p:nvPr/>
        </p:nvSpPr>
        <p:spPr>
          <a:xfrm>
            <a:off x="3794298" y="3455400"/>
            <a:ext cx="1188720" cy="1938992"/>
          </a:xfrm>
          <a:prstGeom prst="rect">
            <a:avLst/>
          </a:prstGeom>
          <a:solidFill>
            <a:schemeClr val="accent1"/>
          </a:solidFill>
          <a:ln w="57150">
            <a:solidFill>
              <a:schemeClr val="accent2"/>
            </a:solidFill>
          </a:ln>
        </p:spPr>
        <p:txBody>
          <a:bodyPr wrap="square" rtlCol="0">
            <a:spAutoFit/>
          </a:bodyPr>
          <a:lstStyle/>
          <a:p>
            <a:pPr algn="ctr"/>
            <a:r>
              <a:rPr lang="en-US" sz="1200" dirty="0">
                <a:solidFill>
                  <a:schemeClr val="bg1"/>
                </a:solidFill>
                <a:latin typeface="Acherus Grotesque" panose="02000505000000020004" pitchFamily="50" charset="0"/>
              </a:rPr>
              <a:t>Logistic regression</a:t>
            </a:r>
          </a:p>
          <a:p>
            <a:pPr algn="ctr"/>
            <a:endParaRPr lang="en-US" sz="1200" dirty="0">
              <a:solidFill>
                <a:schemeClr val="bg1"/>
              </a:solidFill>
              <a:latin typeface="Acherus Grotesque" panose="02000505000000020004" pitchFamily="50" charset="0"/>
            </a:endParaRPr>
          </a:p>
          <a:p>
            <a:pPr algn="ctr"/>
            <a:r>
              <a:rPr lang="en-US" sz="1200" dirty="0">
                <a:solidFill>
                  <a:schemeClr val="bg1"/>
                </a:solidFill>
                <a:latin typeface="Acherus Grotesque" panose="02000505000000020004" pitchFamily="50" charset="0"/>
              </a:rPr>
              <a:t>Linear discriminant analysis</a:t>
            </a:r>
          </a:p>
          <a:p>
            <a:pPr algn="ctr"/>
            <a:endParaRPr lang="en-US" sz="1200" dirty="0">
              <a:solidFill>
                <a:schemeClr val="bg1"/>
              </a:solidFill>
              <a:latin typeface="Acherus Grotesque" panose="02000505000000020004" pitchFamily="50" charset="0"/>
            </a:endParaRPr>
          </a:p>
          <a:p>
            <a:pPr algn="ctr"/>
            <a:r>
              <a:rPr lang="en-US" sz="1200" dirty="0">
                <a:solidFill>
                  <a:schemeClr val="bg1"/>
                </a:solidFill>
                <a:latin typeface="Acherus Grotesque" panose="02000505000000020004" pitchFamily="50" charset="0"/>
              </a:rPr>
              <a:t>Quadratic discriminant analysis</a:t>
            </a:r>
          </a:p>
        </p:txBody>
      </p:sp>
    </p:spTree>
    <p:extLst>
      <p:ext uri="{BB962C8B-B14F-4D97-AF65-F5344CB8AC3E}">
        <p14:creationId xmlns:p14="http://schemas.microsoft.com/office/powerpoint/2010/main" val="3809622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3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Arial"/>
              <a:buNone/>
            </a:pPr>
            <a:r>
              <a:rPr lang="en-US" dirty="0">
                <a:solidFill>
                  <a:schemeClr val="dk1"/>
                </a:solidFill>
              </a:rPr>
              <a:t>Very basic view of LDA</a:t>
            </a:r>
            <a:endParaRPr lang="en-US" dirty="0"/>
          </a:p>
        </p:txBody>
      </p:sp>
      <p:sp>
        <p:nvSpPr>
          <p:cNvPr id="3" name="Footer Placeholder 2">
            <a:extLst>
              <a:ext uri="{FF2B5EF4-FFF2-40B4-BE49-F238E27FC236}">
                <a16:creationId xmlns:a16="http://schemas.microsoft.com/office/drawing/2014/main" id="{4FFA2EAD-7844-4197-87FC-4D2FE291115E}"/>
              </a:ext>
            </a:extLst>
          </p:cNvPr>
          <p:cNvSpPr>
            <a:spLocks noGrp="1"/>
          </p:cNvSpPr>
          <p:nvPr>
            <p:ph type="ftr" sz="quarter" idx="11"/>
          </p:nvPr>
        </p:nvSpPr>
        <p:spPr/>
        <p:txBody>
          <a:bodyPr/>
          <a:lstStyle/>
          <a:p>
            <a:r>
              <a:rPr lang="en-US"/>
              <a:t>Classification</a:t>
            </a:r>
            <a:endParaRPr lang="en-US" dirty="0"/>
          </a:p>
        </p:txBody>
      </p:sp>
      <p:sp>
        <p:nvSpPr>
          <p:cNvPr id="939" name="Google Shape;939;p38"/>
          <p:cNvSpPr txBox="1"/>
          <p:nvPr/>
        </p:nvSpPr>
        <p:spPr>
          <a:xfrm>
            <a:off x="8150265" y="4191536"/>
            <a:ext cx="1992597" cy="83965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940" name="Google Shape;940;p38"/>
          <p:cNvCxnSpPr/>
          <p:nvPr/>
        </p:nvCxnSpPr>
        <p:spPr>
          <a:xfrm>
            <a:off x="8195733" y="4533295"/>
            <a:ext cx="0" cy="0"/>
          </a:xfrm>
          <a:prstGeom prst="straightConnector1">
            <a:avLst/>
          </a:prstGeom>
          <a:noFill/>
          <a:ln w="12700" cap="rnd" cmpd="sng">
            <a:solidFill>
              <a:srgbClr val="781B3A"/>
            </a:solidFill>
            <a:prstDash val="solid"/>
            <a:round/>
            <a:headEnd type="none" w="sm" len="sm"/>
            <a:tailEnd type="none" w="sm" len="sm"/>
          </a:ln>
        </p:spPr>
      </p:cxnSp>
      <p:grpSp>
        <p:nvGrpSpPr>
          <p:cNvPr id="941" name="Google Shape;941;p38"/>
          <p:cNvGrpSpPr/>
          <p:nvPr/>
        </p:nvGrpSpPr>
        <p:grpSpPr>
          <a:xfrm>
            <a:off x="931883" y="1436113"/>
            <a:ext cx="7129422" cy="5040341"/>
            <a:chOff x="931883" y="1436113"/>
            <a:chExt cx="7129422" cy="5040341"/>
          </a:xfrm>
        </p:grpSpPr>
        <p:pic>
          <p:nvPicPr>
            <p:cNvPr id="942" name="Google Shape;942;p38"/>
            <p:cNvPicPr preferRelativeResize="0"/>
            <p:nvPr/>
          </p:nvPicPr>
          <p:blipFill rotWithShape="1">
            <a:blip r:embed="rId4">
              <a:alphaModFix/>
            </a:blip>
            <a:srcRect t="11784"/>
            <a:stretch/>
          </p:blipFill>
          <p:spPr>
            <a:xfrm>
              <a:off x="931883" y="1436113"/>
              <a:ext cx="7129422" cy="5040341"/>
            </a:xfrm>
            <a:prstGeom prst="rect">
              <a:avLst/>
            </a:prstGeom>
            <a:noFill/>
            <a:ln>
              <a:noFill/>
            </a:ln>
          </p:spPr>
        </p:pic>
        <p:grpSp>
          <p:nvGrpSpPr>
            <p:cNvPr id="943" name="Google Shape;943;p38"/>
            <p:cNvGrpSpPr/>
            <p:nvPr/>
          </p:nvGrpSpPr>
          <p:grpSpPr>
            <a:xfrm>
              <a:off x="4611269" y="2563686"/>
              <a:ext cx="1065865" cy="843043"/>
              <a:chOff x="4611269" y="2563686"/>
              <a:chExt cx="1065865" cy="843043"/>
            </a:xfrm>
          </p:grpSpPr>
          <p:cxnSp>
            <p:nvCxnSpPr>
              <p:cNvPr id="944" name="Google Shape;944;p38"/>
              <p:cNvCxnSpPr/>
              <p:nvPr/>
            </p:nvCxnSpPr>
            <p:spPr>
              <a:xfrm flipH="1">
                <a:off x="4611269" y="2563686"/>
                <a:ext cx="1065865" cy="843043"/>
              </a:xfrm>
              <a:prstGeom prst="straightConnector1">
                <a:avLst/>
              </a:prstGeom>
              <a:noFill/>
              <a:ln w="25400" cap="flat" cmpd="sng">
                <a:solidFill>
                  <a:schemeClr val="dk1"/>
                </a:solidFill>
                <a:prstDash val="solid"/>
                <a:round/>
                <a:headEnd type="none" w="sm" len="sm"/>
                <a:tailEnd type="triangle" w="med" len="med"/>
              </a:ln>
            </p:spPr>
          </p:cxnSp>
          <p:sp>
            <p:nvSpPr>
              <p:cNvPr id="945" name="Google Shape;945;p38"/>
              <p:cNvSpPr/>
              <p:nvPr/>
            </p:nvSpPr>
            <p:spPr>
              <a:xfrm>
                <a:off x="5065663" y="2857597"/>
                <a:ext cx="527323" cy="37926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1" u="none" strike="noStrike" cap="none" dirty="0">
                    <a:solidFill>
                      <a:srgbClr val="FF0000"/>
                    </a:solidFill>
                    <a:latin typeface="Arial"/>
                    <a:ea typeface="Arial"/>
                    <a:cs typeface="Arial"/>
                    <a:sym typeface="Arial"/>
                  </a:rPr>
                  <a:t>d</a:t>
                </a:r>
                <a:r>
                  <a:rPr lang="en-US" sz="2000" b="1" i="1" u="none" strike="noStrike" cap="none" baseline="30000" dirty="0">
                    <a:solidFill>
                      <a:srgbClr val="FF0000"/>
                    </a:solidFill>
                    <a:latin typeface="Arial"/>
                    <a:ea typeface="Arial"/>
                    <a:cs typeface="Arial"/>
                    <a:sym typeface="Arial"/>
                  </a:rPr>
                  <a:t>2</a:t>
                </a:r>
                <a:endParaRPr sz="2000" b="1" i="1" u="none" strike="noStrike" cap="none" dirty="0">
                  <a:solidFill>
                    <a:srgbClr val="FF0000"/>
                  </a:solidFill>
                  <a:latin typeface="Arial"/>
                  <a:ea typeface="Arial"/>
                  <a:cs typeface="Arial"/>
                  <a:sym typeface="Arial"/>
                </a:endParaRPr>
              </a:p>
            </p:txBody>
          </p:sp>
        </p:grpSp>
        <p:grpSp>
          <p:nvGrpSpPr>
            <p:cNvPr id="946" name="Google Shape;946;p38"/>
            <p:cNvGrpSpPr/>
            <p:nvPr/>
          </p:nvGrpSpPr>
          <p:grpSpPr>
            <a:xfrm>
              <a:off x="3814675" y="3455379"/>
              <a:ext cx="527323" cy="379267"/>
              <a:chOff x="3814675" y="3455379"/>
              <a:chExt cx="527323" cy="379267"/>
            </a:xfrm>
          </p:grpSpPr>
          <p:cxnSp>
            <p:nvCxnSpPr>
              <p:cNvPr id="947" name="Google Shape;947;p38"/>
              <p:cNvCxnSpPr/>
              <p:nvPr/>
            </p:nvCxnSpPr>
            <p:spPr>
              <a:xfrm>
                <a:off x="3994189" y="3455646"/>
                <a:ext cx="347809" cy="59605"/>
              </a:xfrm>
              <a:prstGeom prst="straightConnector1">
                <a:avLst/>
              </a:prstGeom>
              <a:noFill/>
              <a:ln w="25400" cap="flat" cmpd="sng">
                <a:solidFill>
                  <a:schemeClr val="dk1"/>
                </a:solidFill>
                <a:prstDash val="solid"/>
                <a:round/>
                <a:headEnd type="none" w="sm" len="sm"/>
                <a:tailEnd type="triangle" w="med" len="med"/>
              </a:ln>
            </p:spPr>
          </p:cxnSp>
          <p:sp>
            <p:nvSpPr>
              <p:cNvPr id="948" name="Google Shape;948;p38"/>
              <p:cNvSpPr/>
              <p:nvPr/>
            </p:nvSpPr>
            <p:spPr>
              <a:xfrm>
                <a:off x="3814675" y="3455379"/>
                <a:ext cx="527323" cy="37926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1" u="none" strike="noStrike" cap="none" dirty="0">
                    <a:solidFill>
                      <a:srgbClr val="00B050"/>
                    </a:solidFill>
                    <a:latin typeface="Arial"/>
                    <a:ea typeface="Arial"/>
                    <a:cs typeface="Arial"/>
                    <a:sym typeface="Arial"/>
                  </a:rPr>
                  <a:t>d</a:t>
                </a:r>
                <a:r>
                  <a:rPr lang="en-US" sz="2000" b="1" i="1" u="none" strike="noStrike" cap="none" baseline="30000" dirty="0">
                    <a:solidFill>
                      <a:srgbClr val="00B050"/>
                    </a:solidFill>
                    <a:latin typeface="Arial"/>
                    <a:ea typeface="Arial"/>
                    <a:cs typeface="Arial"/>
                    <a:sym typeface="Arial"/>
                  </a:rPr>
                  <a:t>2</a:t>
                </a:r>
                <a:endParaRPr sz="2000" b="1" i="1" u="none" strike="noStrike" cap="none" dirty="0">
                  <a:solidFill>
                    <a:srgbClr val="00B050"/>
                  </a:solidFill>
                  <a:latin typeface="Arial"/>
                  <a:ea typeface="Arial"/>
                  <a:cs typeface="Arial"/>
                  <a:sym typeface="Arial"/>
                </a:endParaRPr>
              </a:p>
            </p:txBody>
          </p:sp>
        </p:grpSp>
        <p:grpSp>
          <p:nvGrpSpPr>
            <p:cNvPr id="949" name="Google Shape;949;p38"/>
            <p:cNvGrpSpPr/>
            <p:nvPr/>
          </p:nvGrpSpPr>
          <p:grpSpPr>
            <a:xfrm>
              <a:off x="3915652" y="3645012"/>
              <a:ext cx="616283" cy="898939"/>
              <a:chOff x="3915652" y="3645012"/>
              <a:chExt cx="616283" cy="898939"/>
            </a:xfrm>
          </p:grpSpPr>
          <p:cxnSp>
            <p:nvCxnSpPr>
              <p:cNvPr id="950" name="Google Shape;950;p38"/>
              <p:cNvCxnSpPr/>
              <p:nvPr/>
            </p:nvCxnSpPr>
            <p:spPr>
              <a:xfrm rot="10800000" flipH="1">
                <a:off x="3915652" y="3645012"/>
                <a:ext cx="482444" cy="898939"/>
              </a:xfrm>
              <a:prstGeom prst="straightConnector1">
                <a:avLst/>
              </a:prstGeom>
              <a:noFill/>
              <a:ln w="25400" cap="flat" cmpd="sng">
                <a:solidFill>
                  <a:schemeClr val="dk1"/>
                </a:solidFill>
                <a:prstDash val="solid"/>
                <a:round/>
                <a:headEnd type="none" w="sm" len="sm"/>
                <a:tailEnd type="triangle" w="med" len="med"/>
              </a:ln>
            </p:spPr>
          </p:cxnSp>
          <p:sp>
            <p:nvSpPr>
              <p:cNvPr id="951" name="Google Shape;951;p38"/>
              <p:cNvSpPr/>
              <p:nvPr/>
            </p:nvSpPr>
            <p:spPr>
              <a:xfrm>
                <a:off x="4004612" y="4072930"/>
                <a:ext cx="527323" cy="37926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1" u="none" strike="noStrike" cap="none" dirty="0">
                    <a:solidFill>
                      <a:srgbClr val="0000FF"/>
                    </a:solidFill>
                    <a:latin typeface="Arial"/>
                    <a:ea typeface="Arial"/>
                    <a:cs typeface="Arial"/>
                    <a:sym typeface="Arial"/>
                  </a:rPr>
                  <a:t>d</a:t>
                </a:r>
                <a:r>
                  <a:rPr lang="en-US" sz="2000" b="1" i="1" u="none" strike="noStrike" cap="none" baseline="30000" dirty="0">
                    <a:solidFill>
                      <a:srgbClr val="0000FF"/>
                    </a:solidFill>
                    <a:latin typeface="Arial"/>
                    <a:ea typeface="Arial"/>
                    <a:cs typeface="Arial"/>
                    <a:sym typeface="Arial"/>
                  </a:rPr>
                  <a:t>2</a:t>
                </a:r>
                <a:endParaRPr sz="2000" b="1" i="1" u="none" strike="noStrike" cap="none" dirty="0">
                  <a:solidFill>
                    <a:srgbClr val="0000FF"/>
                  </a:solidFill>
                  <a:latin typeface="Arial"/>
                  <a:ea typeface="Arial"/>
                  <a:cs typeface="Arial"/>
                  <a:sym typeface="Arial"/>
                </a:endParaRPr>
              </a:p>
            </p:txBody>
          </p:sp>
        </p:grpSp>
      </p:grpSp>
      <p:sp>
        <p:nvSpPr>
          <p:cNvPr id="952" name="Google Shape;952;p38"/>
          <p:cNvSpPr/>
          <p:nvPr/>
        </p:nvSpPr>
        <p:spPr>
          <a:xfrm>
            <a:off x="10397049" y="3566336"/>
            <a:ext cx="1249790" cy="885861"/>
          </a:xfrm>
          <a:prstGeom prst="wedgeRoundRectCallout">
            <a:avLst>
              <a:gd name="adj1" fmla="val -148215"/>
              <a:gd name="adj2" fmla="val 27853"/>
              <a:gd name="adj3" fmla="val 16667"/>
            </a:avLst>
          </a:prstGeom>
          <a:noFill/>
          <a:ln w="222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Acherus Grotesque" panose="02000505000000020004" pitchFamily="50" charset="0"/>
                <a:sym typeface="Arial"/>
              </a:rPr>
              <a:t>Maximize</a:t>
            </a:r>
            <a:endParaRPr dirty="0">
              <a:latin typeface="Acherus Grotesque" panose="02000505000000020004" pitchFamily="50" charset="0"/>
            </a:endParaRPr>
          </a:p>
        </p:txBody>
      </p:sp>
      <p:sp>
        <p:nvSpPr>
          <p:cNvPr id="953" name="Google Shape;953;p38"/>
          <p:cNvSpPr/>
          <p:nvPr/>
        </p:nvSpPr>
        <p:spPr>
          <a:xfrm>
            <a:off x="10357938" y="4773382"/>
            <a:ext cx="1249790" cy="885861"/>
          </a:xfrm>
          <a:prstGeom prst="wedgeRoundRectCallout">
            <a:avLst>
              <a:gd name="adj1" fmla="val -143727"/>
              <a:gd name="adj2" fmla="val -28508"/>
              <a:gd name="adj3" fmla="val 16667"/>
            </a:avLst>
          </a:prstGeom>
          <a:no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Acherus Grotesque" panose="02000505000000020004" pitchFamily="50" charset="0"/>
                <a:sym typeface="Arial"/>
              </a:rPr>
              <a:t>Minimize</a:t>
            </a:r>
            <a:endParaRPr dirty="0">
              <a:latin typeface="Acherus Grotesque" panose="02000505000000020004" pitchFamily="50" charset="0"/>
            </a:endParaRPr>
          </a:p>
        </p:txBody>
      </p:sp>
      <p:sp>
        <p:nvSpPr>
          <p:cNvPr id="954" name="Google Shape;954;p38"/>
          <p:cNvSpPr/>
          <p:nvPr/>
        </p:nvSpPr>
        <p:spPr>
          <a:xfrm>
            <a:off x="8106184" y="4072930"/>
            <a:ext cx="2036678" cy="1104930"/>
          </a:xfrm>
          <a:prstGeom prst="wedgeEllipseCallout">
            <a:avLst>
              <a:gd name="adj1" fmla="val -2177"/>
              <a:gd name="adj2" fmla="val 82808"/>
            </a:avLst>
          </a:prstGeom>
          <a:noFill/>
          <a:ln w="22225" cap="rnd"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955" name="Google Shape;955;p38"/>
          <p:cNvSpPr txBox="1"/>
          <p:nvPr/>
        </p:nvSpPr>
        <p:spPr>
          <a:xfrm>
            <a:off x="8566917" y="5559328"/>
            <a:ext cx="1159292" cy="307736"/>
          </a:xfrm>
          <a:prstGeom prst="rect">
            <a:avLst/>
          </a:prstGeom>
          <a:noFill/>
          <a:ln w="222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Optimize </a:t>
            </a:r>
            <a:endParaRPr dirty="0">
              <a:latin typeface="Acherus Grotesque" panose="02000505000000020004" pitchFamily="50" charset="0"/>
            </a:endParaRPr>
          </a:p>
        </p:txBody>
      </p:sp>
      <p:sp>
        <p:nvSpPr>
          <p:cNvPr id="938" name="Google Shape;938;p38"/>
          <p:cNvSpPr txBox="1"/>
          <p:nvPr/>
        </p:nvSpPr>
        <p:spPr>
          <a:xfrm>
            <a:off x="7850004" y="1391552"/>
            <a:ext cx="3919390" cy="304694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800" b="0" i="0" u="none" strike="noStrike" cap="none" dirty="0">
                <a:solidFill>
                  <a:srgbClr val="000000"/>
                </a:solidFill>
                <a:latin typeface="Acherus Grotesque" panose="02000505000000020004" pitchFamily="50" charset="0"/>
                <a:sym typeface="Arial"/>
              </a:rPr>
              <a:t>We want to create separation.</a:t>
            </a:r>
            <a:endParaRPr dirty="0">
              <a:latin typeface="Acherus Grotesque" panose="02000505000000020004" pitchFamily="50" charset="0"/>
            </a:endParaRPr>
          </a:p>
          <a:p>
            <a:pPr marL="285750" marR="0" lvl="0" indent="-285750" algn="l" rtl="0">
              <a:lnSpc>
                <a:spcPct val="100000"/>
              </a:lnSpc>
              <a:spcBef>
                <a:spcPts val="0"/>
              </a:spcBef>
              <a:spcAft>
                <a:spcPts val="0"/>
              </a:spcAft>
              <a:buFont typeface="Arial" panose="020B0604020202020204" pitchFamily="34" charset="0"/>
              <a:buChar char="•"/>
            </a:pPr>
            <a:endParaRPr sz="1800" b="0" i="0" u="none" strike="noStrike" cap="none" dirty="0">
              <a:solidFill>
                <a:srgbClr val="000000"/>
              </a:solidFill>
              <a:latin typeface="Acherus Grotesque" panose="02000505000000020004" pitchFamily="50" charset="0"/>
              <a:sym typeface="Arial"/>
            </a:endParaRPr>
          </a:p>
          <a:p>
            <a:pPr marL="285750" marR="0" lvl="0" indent="-285750" algn="l" rtl="0">
              <a:lnSpc>
                <a:spcPct val="100000"/>
              </a:lnSpc>
              <a:spcBef>
                <a:spcPts val="0"/>
              </a:spcBef>
              <a:spcAft>
                <a:spcPts val="0"/>
              </a:spcAft>
              <a:buFont typeface="Arial" panose="020B0604020202020204" pitchFamily="34" charset="0"/>
              <a:buChar char="•"/>
            </a:pPr>
            <a:r>
              <a:rPr lang="en-US" sz="1800" b="0" i="0" u="none" strike="noStrike" cap="none" dirty="0">
                <a:solidFill>
                  <a:srgbClr val="000000"/>
                </a:solidFill>
                <a:latin typeface="Acherus Grotesque" panose="02000505000000020004" pitchFamily="50" charset="0"/>
                <a:sym typeface="Arial"/>
              </a:rPr>
              <a:t>Come up with a function that</a:t>
            </a:r>
            <a:r>
              <a:rPr lang="en-US" dirty="0">
                <a:latin typeface="Acherus Grotesque" panose="02000505000000020004" pitchFamily="50" charset="0"/>
              </a:rPr>
              <a:t> </a:t>
            </a:r>
            <a:r>
              <a:rPr lang="en-US" sz="1800" b="0" i="0" u="none" strike="noStrike" cap="none" dirty="0">
                <a:solidFill>
                  <a:srgbClr val="000000"/>
                </a:solidFill>
                <a:latin typeface="Acherus Grotesque" panose="02000505000000020004" pitchFamily="50" charset="0"/>
                <a:sym typeface="Arial"/>
              </a:rPr>
              <a:t>simultaneously maximizes distances (d) between each category and the central point while minimizing the scatter of each category.</a:t>
            </a:r>
            <a:endParaRPr dirty="0">
              <a:latin typeface="Acherus Grotesque" panose="02000505000000020004" pitchFamily="50" charset="0"/>
            </a:endParaRPr>
          </a:p>
          <a:p>
            <a:pPr marL="0" marR="0" lvl="0" indent="0" algn="l" rtl="0">
              <a:lnSpc>
                <a:spcPct val="100000"/>
              </a:lnSpc>
              <a:spcBef>
                <a:spcPts val="0"/>
              </a:spcBef>
              <a:spcAft>
                <a:spcPts val="0"/>
              </a:spcAft>
              <a:buNone/>
            </a:pPr>
            <a:endParaRPr sz="1600" b="0" i="0" u="none" strike="noStrike" cap="none" dirty="0">
              <a:solidFill>
                <a:srgbClr val="000000"/>
              </a:solidFill>
              <a:latin typeface="Acherus Grotesque" panose="02000505000000020004" pitchFamily="50" charset="0"/>
              <a:sym typeface="Arial"/>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 </a:t>
            </a:r>
            <a:endParaRPr dirty="0">
              <a:latin typeface="Acherus Grotesque" panose="02000505000000020004" pitchFamily="50" charset="0"/>
            </a:endParaRPr>
          </a:p>
          <a:p>
            <a:pPr marL="0" marR="0" lvl="0" indent="0" algn="l" rtl="0">
              <a:lnSpc>
                <a:spcPct val="100000"/>
              </a:lnSpc>
              <a:spcBef>
                <a:spcPts val="0"/>
              </a:spcBef>
              <a:spcAft>
                <a:spcPts val="0"/>
              </a:spcAft>
              <a:buNone/>
            </a:pPr>
            <a:endParaRPr sz="1600" b="0" i="0" u="none" strike="noStrike" cap="none" dirty="0">
              <a:solidFill>
                <a:srgbClr val="000000"/>
              </a:solidFill>
              <a:latin typeface="Acherus Grotesque" panose="02000505000000020004" pitchFamily="50" charset="0"/>
              <a:sym typeface="Arial"/>
            </a:endParaRPr>
          </a:p>
        </p:txBody>
      </p:sp>
      <p:sp>
        <p:nvSpPr>
          <p:cNvPr id="2" name="Slide Number Placeholder 1">
            <a:extLst>
              <a:ext uri="{FF2B5EF4-FFF2-40B4-BE49-F238E27FC236}">
                <a16:creationId xmlns:a16="http://schemas.microsoft.com/office/drawing/2014/main" id="{FADE6746-2159-45BE-BEEB-4D8756355BB5}"/>
              </a:ext>
            </a:extLst>
          </p:cNvPr>
          <p:cNvSpPr>
            <a:spLocks noGrp="1"/>
          </p:cNvSpPr>
          <p:nvPr>
            <p:ph type="sldNum" sz="quarter" idx="12"/>
          </p:nvPr>
        </p:nvSpPr>
        <p:spPr/>
        <p:txBody>
          <a:bodyPr/>
          <a:lstStyle/>
          <a:p>
            <a:fld id="{8E06CFEE-053A-4A40-A88B-A288F0289482}"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grpSp>
        <p:nvGrpSpPr>
          <p:cNvPr id="19" name="Google Shape;963;p39">
            <a:extLst>
              <a:ext uri="{FF2B5EF4-FFF2-40B4-BE49-F238E27FC236}">
                <a16:creationId xmlns:a16="http://schemas.microsoft.com/office/drawing/2014/main" id="{0A1E4C55-71AD-4EE8-BB42-FD8AC322D9F2}"/>
              </a:ext>
            </a:extLst>
          </p:cNvPr>
          <p:cNvGrpSpPr/>
          <p:nvPr/>
        </p:nvGrpSpPr>
        <p:grpSpPr>
          <a:xfrm>
            <a:off x="5540404" y="1150359"/>
            <a:ext cx="6297835" cy="4933834"/>
            <a:chOff x="3434890" y="723926"/>
            <a:chExt cx="4260885" cy="3741606"/>
          </a:xfrm>
        </p:grpSpPr>
        <p:grpSp>
          <p:nvGrpSpPr>
            <p:cNvPr id="20" name="Google Shape;964;p39">
              <a:extLst>
                <a:ext uri="{FF2B5EF4-FFF2-40B4-BE49-F238E27FC236}">
                  <a16:creationId xmlns:a16="http://schemas.microsoft.com/office/drawing/2014/main" id="{0D3A89D7-5689-47B0-A2AB-A3E13FDB706C}"/>
                </a:ext>
              </a:extLst>
            </p:cNvPr>
            <p:cNvGrpSpPr/>
            <p:nvPr/>
          </p:nvGrpSpPr>
          <p:grpSpPr>
            <a:xfrm>
              <a:off x="3434890" y="723926"/>
              <a:ext cx="4260885" cy="3741606"/>
              <a:chOff x="1530424" y="1632457"/>
              <a:chExt cx="5514880" cy="4419672"/>
            </a:xfrm>
          </p:grpSpPr>
          <p:pic>
            <p:nvPicPr>
              <p:cNvPr id="23" name="Google Shape;965;p39">
                <a:extLst>
                  <a:ext uri="{FF2B5EF4-FFF2-40B4-BE49-F238E27FC236}">
                    <a16:creationId xmlns:a16="http://schemas.microsoft.com/office/drawing/2014/main" id="{2388F144-9357-45E9-BE5A-371DB49B5910}"/>
                  </a:ext>
                </a:extLst>
              </p:cNvPr>
              <p:cNvPicPr preferRelativeResize="0"/>
              <p:nvPr/>
            </p:nvPicPr>
            <p:blipFill rotWithShape="1">
              <a:blip r:embed="rId3">
                <a:alphaModFix/>
              </a:blip>
              <a:srcRect/>
              <a:stretch/>
            </p:blipFill>
            <p:spPr>
              <a:xfrm>
                <a:off x="1530424" y="1632457"/>
                <a:ext cx="5514880" cy="4419672"/>
              </a:xfrm>
              <a:prstGeom prst="rect">
                <a:avLst/>
              </a:prstGeom>
              <a:noFill/>
              <a:ln>
                <a:noFill/>
              </a:ln>
            </p:spPr>
          </p:pic>
          <p:cxnSp>
            <p:nvCxnSpPr>
              <p:cNvPr id="24" name="Google Shape;966;p39">
                <a:extLst>
                  <a:ext uri="{FF2B5EF4-FFF2-40B4-BE49-F238E27FC236}">
                    <a16:creationId xmlns:a16="http://schemas.microsoft.com/office/drawing/2014/main" id="{559EF283-4BF0-400B-A41E-C1E170B482C5}"/>
                  </a:ext>
                </a:extLst>
              </p:cNvPr>
              <p:cNvCxnSpPr/>
              <p:nvPr/>
            </p:nvCxnSpPr>
            <p:spPr>
              <a:xfrm>
                <a:off x="2776859" y="2356124"/>
                <a:ext cx="3702478" cy="2591734"/>
              </a:xfrm>
              <a:prstGeom prst="straightConnector1">
                <a:avLst/>
              </a:prstGeom>
              <a:noFill/>
              <a:ln w="22225" cap="flat" cmpd="sng">
                <a:solidFill>
                  <a:schemeClr val="dk1"/>
                </a:solidFill>
                <a:prstDash val="solid"/>
                <a:round/>
                <a:headEnd type="none" w="sm" len="sm"/>
                <a:tailEnd type="none" w="sm" len="sm"/>
              </a:ln>
            </p:spPr>
          </p:cxnSp>
          <p:cxnSp>
            <p:nvCxnSpPr>
              <p:cNvPr id="25" name="Google Shape;967;p39">
                <a:extLst>
                  <a:ext uri="{FF2B5EF4-FFF2-40B4-BE49-F238E27FC236}">
                    <a16:creationId xmlns:a16="http://schemas.microsoft.com/office/drawing/2014/main" id="{4D177912-8B5F-4F3C-BF0F-EB2F22D6898E}"/>
                  </a:ext>
                </a:extLst>
              </p:cNvPr>
              <p:cNvCxnSpPr/>
              <p:nvPr/>
            </p:nvCxnSpPr>
            <p:spPr>
              <a:xfrm rot="10800000" flipH="1">
                <a:off x="1682945" y="2356124"/>
                <a:ext cx="4942248" cy="2698320"/>
              </a:xfrm>
              <a:prstGeom prst="straightConnector1">
                <a:avLst/>
              </a:prstGeom>
              <a:noFill/>
              <a:ln w="22225" cap="flat" cmpd="sng">
                <a:solidFill>
                  <a:schemeClr val="dk1"/>
                </a:solidFill>
                <a:prstDash val="solid"/>
                <a:round/>
                <a:headEnd type="none" w="sm" len="sm"/>
                <a:tailEnd type="none" w="sm" len="sm"/>
              </a:ln>
            </p:spPr>
          </p:cxnSp>
        </p:grpSp>
        <p:sp>
          <p:nvSpPr>
            <p:cNvPr id="21" name="Google Shape;968;p39">
              <a:extLst>
                <a:ext uri="{FF2B5EF4-FFF2-40B4-BE49-F238E27FC236}">
                  <a16:creationId xmlns:a16="http://schemas.microsoft.com/office/drawing/2014/main" id="{E956DCBA-F200-4F19-9ED9-2B494B1AF3FE}"/>
                </a:ext>
              </a:extLst>
            </p:cNvPr>
            <p:cNvSpPr/>
            <p:nvPr/>
          </p:nvSpPr>
          <p:spPr>
            <a:xfrm>
              <a:off x="6798495" y="862061"/>
              <a:ext cx="897280" cy="540391"/>
            </a:xfrm>
            <a:prstGeom prst="wedgeRoundRectCallout">
              <a:avLst>
                <a:gd name="adj1" fmla="val -20833"/>
                <a:gd name="adj2" fmla="val 64576"/>
                <a:gd name="adj3" fmla="val 16667"/>
              </a:avLst>
            </a:prstGeom>
            <a:solidFill>
              <a:schemeClr val="accent1"/>
            </a:solid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New Axis</a:t>
              </a:r>
              <a:endParaRPr dirty="0"/>
            </a:p>
          </p:txBody>
        </p:sp>
        <p:sp>
          <p:nvSpPr>
            <p:cNvPr id="22" name="Google Shape;969;p39">
              <a:extLst>
                <a:ext uri="{FF2B5EF4-FFF2-40B4-BE49-F238E27FC236}">
                  <a16:creationId xmlns:a16="http://schemas.microsoft.com/office/drawing/2014/main" id="{A2A9D441-74C0-4A4A-B04B-F43118456D0A}"/>
                </a:ext>
              </a:extLst>
            </p:cNvPr>
            <p:cNvSpPr/>
            <p:nvPr/>
          </p:nvSpPr>
          <p:spPr>
            <a:xfrm>
              <a:off x="6719850" y="2597859"/>
              <a:ext cx="897280" cy="540391"/>
            </a:xfrm>
            <a:prstGeom prst="wedgeRoundRectCallout">
              <a:avLst>
                <a:gd name="adj1" fmla="val -20833"/>
                <a:gd name="adj2" fmla="val 75995"/>
                <a:gd name="adj3" fmla="val 16667"/>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New Axis</a:t>
              </a:r>
              <a:endParaRPr dirty="0"/>
            </a:p>
          </p:txBody>
        </p:sp>
      </p:grpSp>
      <p:sp>
        <p:nvSpPr>
          <p:cNvPr id="961" name="Google Shape;961;p39" descr="http://127.0.0.1:13697/graphics/plot_zoom_png?width=710&amp;height=569"/>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C49517E1-9CCF-4E06-9136-8815A20E4E2C}"/>
              </a:ext>
            </a:extLst>
          </p:cNvPr>
          <p:cNvSpPr>
            <a:spLocks noGrp="1"/>
          </p:cNvSpPr>
          <p:nvPr>
            <p:ph type="title"/>
          </p:nvPr>
        </p:nvSpPr>
        <p:spPr/>
        <p:txBody>
          <a:bodyPr/>
          <a:lstStyle/>
          <a:p>
            <a:r>
              <a:rPr lang="en-US" dirty="0"/>
              <a:t>LDA creates new axes (i.e., discriminant functions)</a:t>
            </a:r>
          </a:p>
        </p:txBody>
      </p:sp>
      <p:sp>
        <p:nvSpPr>
          <p:cNvPr id="8" name="Content Placeholder 7">
            <a:extLst>
              <a:ext uri="{FF2B5EF4-FFF2-40B4-BE49-F238E27FC236}">
                <a16:creationId xmlns:a16="http://schemas.microsoft.com/office/drawing/2014/main" id="{84E37EEB-19E1-4F70-92F4-C879E9F24A9D}"/>
              </a:ext>
            </a:extLst>
          </p:cNvPr>
          <p:cNvSpPr>
            <a:spLocks noGrp="1"/>
          </p:cNvSpPr>
          <p:nvPr>
            <p:ph sz="half" idx="1"/>
          </p:nvPr>
        </p:nvSpPr>
        <p:spPr/>
        <p:txBody>
          <a:bodyPr>
            <a:normAutofit fontScale="92500" lnSpcReduction="20000"/>
          </a:bodyPr>
          <a:lstStyle/>
          <a:p>
            <a:r>
              <a:rPr lang="en-US" dirty="0"/>
              <a:t>LDA creates two new axes to separate the data. Not a big deal with only 2 predictors, but a big deal with more.</a:t>
            </a:r>
          </a:p>
          <a:p>
            <a:endParaRPr lang="en-US" dirty="0"/>
          </a:p>
          <a:p>
            <a:r>
              <a:rPr lang="en-US" dirty="0"/>
              <a:t>Max number of discriminant functions: smaller(number of predictors, groups -1)</a:t>
            </a:r>
          </a:p>
          <a:p>
            <a:endParaRPr lang="en-US" dirty="0"/>
          </a:p>
          <a:p>
            <a:r>
              <a:rPr lang="en-US" dirty="0"/>
              <a:t>The original data points are projected onto the new axes by using the discriminant functions (linear combinations of predictors).</a:t>
            </a:r>
          </a:p>
          <a:p>
            <a:endParaRPr lang="en-US" dirty="0"/>
          </a:p>
        </p:txBody>
      </p:sp>
      <p:sp>
        <p:nvSpPr>
          <p:cNvPr id="3" name="Footer Placeholder 2">
            <a:extLst>
              <a:ext uri="{FF2B5EF4-FFF2-40B4-BE49-F238E27FC236}">
                <a16:creationId xmlns:a16="http://schemas.microsoft.com/office/drawing/2014/main" id="{BB036EFF-6A00-4EDE-ADAC-0660DE47AC4E}"/>
              </a:ext>
            </a:extLst>
          </p:cNvPr>
          <p:cNvSpPr>
            <a:spLocks noGrp="1"/>
          </p:cNvSpPr>
          <p:nvPr>
            <p:ph type="ftr" sz="quarter" idx="11"/>
          </p:nvPr>
        </p:nvSpPr>
        <p:spPr/>
        <p:txBody>
          <a:bodyPr/>
          <a:lstStyle/>
          <a:p>
            <a:r>
              <a:rPr lang="en-US"/>
              <a:t>Classification</a:t>
            </a:r>
            <a:endParaRPr lang="en-US" dirty="0"/>
          </a:p>
        </p:txBody>
      </p:sp>
      <p:sp>
        <p:nvSpPr>
          <p:cNvPr id="10" name="Slide Number Placeholder 9">
            <a:extLst>
              <a:ext uri="{FF2B5EF4-FFF2-40B4-BE49-F238E27FC236}">
                <a16:creationId xmlns:a16="http://schemas.microsoft.com/office/drawing/2014/main" id="{86B57BD1-CF26-45DA-9F25-DEA287D9EDD5}"/>
              </a:ext>
            </a:extLst>
          </p:cNvPr>
          <p:cNvSpPr>
            <a:spLocks noGrp="1"/>
          </p:cNvSpPr>
          <p:nvPr>
            <p:ph type="sldNum" sz="quarter" idx="12"/>
          </p:nvPr>
        </p:nvSpPr>
        <p:spPr/>
        <p:txBody>
          <a:bodyPr/>
          <a:lstStyle/>
          <a:p>
            <a:fld id="{8E06CFEE-053A-4A40-A88B-A288F0289482}"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40" descr="http://127.0.0.1:13697/graphics/plot_zoom_png?width=710&amp;height=569"/>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976" name="Google Shape;976;p40" descr="http://127.0.0.1:13697/graphics/plot_zoom_png?width=710&amp;height=569"/>
          <p:cNvSpPr/>
          <p:nvPr/>
        </p:nvSpPr>
        <p:spPr>
          <a:xfrm>
            <a:off x="215900" y="1587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977" name="Google Shape;977;p40"/>
          <p:cNvPicPr preferRelativeResize="0"/>
          <p:nvPr/>
        </p:nvPicPr>
        <p:blipFill rotWithShape="1">
          <a:blip r:embed="rId3">
            <a:alphaModFix/>
          </a:blip>
          <a:srcRect t="11023" b="11058"/>
          <a:stretch/>
        </p:blipFill>
        <p:spPr>
          <a:xfrm>
            <a:off x="2418810" y="1156467"/>
            <a:ext cx="7672032" cy="4790783"/>
          </a:xfrm>
          <a:prstGeom prst="rect">
            <a:avLst/>
          </a:prstGeom>
          <a:noFill/>
          <a:ln>
            <a:noFill/>
          </a:ln>
        </p:spPr>
      </p:pic>
      <p:sp>
        <p:nvSpPr>
          <p:cNvPr id="978" name="Google Shape;978;p40"/>
          <p:cNvSpPr txBox="1"/>
          <p:nvPr/>
        </p:nvSpPr>
        <p:spPr>
          <a:xfrm>
            <a:off x="3899180" y="6000083"/>
            <a:ext cx="445234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LD1 =-19.016 +(4.907*GPA) + (0.009*GMAT)</a:t>
            </a:r>
            <a:endParaRPr dirty="0"/>
          </a:p>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LD2 = 1.347 + (2.036*GPA)  +  (-0.015*GMAT)</a:t>
            </a:r>
            <a:endParaRPr dirty="0"/>
          </a:p>
        </p:txBody>
      </p:sp>
      <p:sp>
        <p:nvSpPr>
          <p:cNvPr id="979" name="Google Shape;979;p40"/>
          <p:cNvSpPr/>
          <p:nvPr/>
        </p:nvSpPr>
        <p:spPr>
          <a:xfrm>
            <a:off x="838200" y="5231790"/>
            <a:ext cx="1626847" cy="920010"/>
          </a:xfrm>
          <a:prstGeom prst="wedgeRoundRectCallout">
            <a:avLst>
              <a:gd name="adj1" fmla="val 139259"/>
              <a:gd name="adj2" fmla="val 61077"/>
              <a:gd name="adj3" fmla="val 16667"/>
            </a:avLst>
          </a:prstGeom>
          <a:solidFill>
            <a:schemeClr val="accent1"/>
          </a:solid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dirty="0">
                <a:solidFill>
                  <a:schemeClr val="lt1"/>
                </a:solidFill>
                <a:latin typeface="Arial"/>
                <a:ea typeface="Arial"/>
                <a:cs typeface="Arial"/>
                <a:sym typeface="Arial"/>
              </a:rPr>
              <a:t>Discriminant Functions</a:t>
            </a:r>
            <a:endParaRPr dirty="0"/>
          </a:p>
        </p:txBody>
      </p:sp>
      <p:sp>
        <p:nvSpPr>
          <p:cNvPr id="980" name="Google Shape;980;p40"/>
          <p:cNvSpPr/>
          <p:nvPr/>
        </p:nvSpPr>
        <p:spPr>
          <a:xfrm>
            <a:off x="2328074" y="2508186"/>
            <a:ext cx="493663" cy="1542699"/>
          </a:xfrm>
          <a:prstGeom prst="ellipse">
            <a:avLst/>
          </a:prstGeom>
          <a:no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981" name="Google Shape;981;p40"/>
          <p:cNvSpPr/>
          <p:nvPr/>
        </p:nvSpPr>
        <p:spPr>
          <a:xfrm>
            <a:off x="5044160" y="5632766"/>
            <a:ext cx="1782986" cy="314486"/>
          </a:xfrm>
          <a:prstGeom prst="ellipse">
            <a:avLst/>
          </a:prstGeom>
          <a:no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7" name="Title 6">
            <a:extLst>
              <a:ext uri="{FF2B5EF4-FFF2-40B4-BE49-F238E27FC236}">
                <a16:creationId xmlns:a16="http://schemas.microsoft.com/office/drawing/2014/main" id="{C63C56CB-DD81-4E02-983D-CFC28385F52B}"/>
              </a:ext>
            </a:extLst>
          </p:cNvPr>
          <p:cNvSpPr>
            <a:spLocks noGrp="1"/>
          </p:cNvSpPr>
          <p:nvPr>
            <p:ph type="title"/>
          </p:nvPr>
        </p:nvSpPr>
        <p:spPr/>
        <p:txBody>
          <a:bodyPr/>
          <a:lstStyle/>
          <a:p>
            <a:r>
              <a:rPr lang="en-US" dirty="0"/>
              <a:t>Plot in linear discriminant space</a:t>
            </a:r>
          </a:p>
        </p:txBody>
      </p:sp>
      <p:sp>
        <p:nvSpPr>
          <p:cNvPr id="3" name="Footer Placeholder 2">
            <a:extLst>
              <a:ext uri="{FF2B5EF4-FFF2-40B4-BE49-F238E27FC236}">
                <a16:creationId xmlns:a16="http://schemas.microsoft.com/office/drawing/2014/main" id="{61C767F1-43B4-49A9-BF5A-D553C16BF522}"/>
              </a:ext>
            </a:extLst>
          </p:cNvPr>
          <p:cNvSpPr>
            <a:spLocks noGrp="1"/>
          </p:cNvSpPr>
          <p:nvPr>
            <p:ph type="ftr" sz="quarter" idx="11"/>
          </p:nvPr>
        </p:nvSpPr>
        <p:spPr/>
        <p:txBody>
          <a:bodyPr/>
          <a:lstStyle/>
          <a:p>
            <a:r>
              <a:rPr lang="en-US"/>
              <a:t>Classification</a:t>
            </a:r>
            <a:endParaRPr lang="en-US" dirty="0"/>
          </a:p>
        </p:txBody>
      </p:sp>
      <p:sp>
        <p:nvSpPr>
          <p:cNvPr id="8" name="Slide Number Placeholder 7">
            <a:extLst>
              <a:ext uri="{FF2B5EF4-FFF2-40B4-BE49-F238E27FC236}">
                <a16:creationId xmlns:a16="http://schemas.microsoft.com/office/drawing/2014/main" id="{352FF6D7-98AA-47F2-BA8A-4025CDB901EB}"/>
              </a:ext>
            </a:extLst>
          </p:cNvPr>
          <p:cNvSpPr>
            <a:spLocks noGrp="1"/>
          </p:cNvSpPr>
          <p:nvPr>
            <p:ph type="sldNum" sz="quarter" idx="12"/>
          </p:nvPr>
        </p:nvSpPr>
        <p:spPr/>
        <p:txBody>
          <a:bodyPr/>
          <a:lstStyle/>
          <a:p>
            <a:fld id="{8E06CFEE-053A-4A40-A88B-A288F0289482}"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2" name="Title 1">
            <a:extLst>
              <a:ext uri="{FF2B5EF4-FFF2-40B4-BE49-F238E27FC236}">
                <a16:creationId xmlns:a16="http://schemas.microsoft.com/office/drawing/2014/main" id="{105CEECE-464F-42FE-ADA3-7E662B2B3F85}"/>
              </a:ext>
            </a:extLst>
          </p:cNvPr>
          <p:cNvSpPr>
            <a:spLocks noGrp="1"/>
          </p:cNvSpPr>
          <p:nvPr>
            <p:ph type="title"/>
          </p:nvPr>
        </p:nvSpPr>
        <p:spPr/>
        <p:txBody>
          <a:bodyPr/>
          <a:lstStyle/>
          <a:p>
            <a:r>
              <a:rPr lang="en-US" dirty="0"/>
              <a:t>Distribution of LD variables by group</a:t>
            </a:r>
          </a:p>
        </p:txBody>
      </p:sp>
      <p:sp>
        <p:nvSpPr>
          <p:cNvPr id="4" name="Text Placeholder 3">
            <a:extLst>
              <a:ext uri="{FF2B5EF4-FFF2-40B4-BE49-F238E27FC236}">
                <a16:creationId xmlns:a16="http://schemas.microsoft.com/office/drawing/2014/main" id="{51F466D3-8CA4-42BF-A639-BFCD91C1982C}"/>
              </a:ext>
            </a:extLst>
          </p:cNvPr>
          <p:cNvSpPr>
            <a:spLocks noGrp="1"/>
          </p:cNvSpPr>
          <p:nvPr>
            <p:ph type="body" idx="1"/>
          </p:nvPr>
        </p:nvSpPr>
        <p:spPr/>
        <p:txBody>
          <a:bodyPr anchor="ctr"/>
          <a:lstStyle/>
          <a:p>
            <a:r>
              <a:rPr lang="en-US" dirty="0"/>
              <a:t>LD1 distributions</a:t>
            </a:r>
          </a:p>
        </p:txBody>
      </p:sp>
      <p:sp>
        <p:nvSpPr>
          <p:cNvPr id="6" name="Text Placeholder 5">
            <a:extLst>
              <a:ext uri="{FF2B5EF4-FFF2-40B4-BE49-F238E27FC236}">
                <a16:creationId xmlns:a16="http://schemas.microsoft.com/office/drawing/2014/main" id="{5134FFF2-021E-482C-A8B4-A78BC5CC0259}"/>
              </a:ext>
            </a:extLst>
          </p:cNvPr>
          <p:cNvSpPr>
            <a:spLocks noGrp="1"/>
          </p:cNvSpPr>
          <p:nvPr>
            <p:ph type="body" sz="quarter" idx="3"/>
          </p:nvPr>
        </p:nvSpPr>
        <p:spPr/>
        <p:txBody>
          <a:bodyPr anchor="ctr"/>
          <a:lstStyle/>
          <a:p>
            <a:r>
              <a:rPr lang="en-US" dirty="0"/>
              <a:t>LD2 distributions</a:t>
            </a:r>
          </a:p>
        </p:txBody>
      </p:sp>
      <p:sp>
        <p:nvSpPr>
          <p:cNvPr id="3" name="Footer Placeholder 2">
            <a:extLst>
              <a:ext uri="{FF2B5EF4-FFF2-40B4-BE49-F238E27FC236}">
                <a16:creationId xmlns:a16="http://schemas.microsoft.com/office/drawing/2014/main" id="{D21EBE0A-962B-40B2-9D0E-C131643CA208}"/>
              </a:ext>
            </a:extLst>
          </p:cNvPr>
          <p:cNvSpPr>
            <a:spLocks noGrp="1"/>
          </p:cNvSpPr>
          <p:nvPr>
            <p:ph type="ftr" sz="quarter" idx="11"/>
          </p:nvPr>
        </p:nvSpPr>
        <p:spPr/>
        <p:txBody>
          <a:bodyPr/>
          <a:lstStyle/>
          <a:p>
            <a:r>
              <a:rPr lang="en-US"/>
              <a:t>Classification</a:t>
            </a:r>
            <a:endParaRPr lang="en-US" dirty="0"/>
          </a:p>
        </p:txBody>
      </p:sp>
      <p:pic>
        <p:nvPicPr>
          <p:cNvPr id="12" name="Google Shape;987;p41">
            <a:extLst>
              <a:ext uri="{FF2B5EF4-FFF2-40B4-BE49-F238E27FC236}">
                <a16:creationId xmlns:a16="http://schemas.microsoft.com/office/drawing/2014/main" id="{DAFF434D-0FCA-45EB-BFD0-9DF04B490273}"/>
              </a:ext>
            </a:extLst>
          </p:cNvPr>
          <p:cNvPicPr preferRelativeResize="0">
            <a:picLocks noGrp="1"/>
          </p:cNvPicPr>
          <p:nvPr>
            <p:ph sz="half" idx="2"/>
          </p:nvPr>
        </p:nvPicPr>
        <p:blipFill rotWithShape="1">
          <a:blip r:embed="rId3">
            <a:alphaModFix/>
          </a:blip>
          <a:srcRect t="6425" r="4882"/>
          <a:stretch/>
        </p:blipFill>
        <p:spPr>
          <a:xfrm>
            <a:off x="1081955" y="2505075"/>
            <a:ext cx="4673453" cy="3684588"/>
          </a:xfrm>
          <a:prstGeom prst="rect">
            <a:avLst/>
          </a:prstGeom>
          <a:noFill/>
          <a:ln>
            <a:noFill/>
          </a:ln>
        </p:spPr>
      </p:pic>
      <p:pic>
        <p:nvPicPr>
          <p:cNvPr id="13" name="Google Shape;989;p41">
            <a:extLst>
              <a:ext uri="{FF2B5EF4-FFF2-40B4-BE49-F238E27FC236}">
                <a16:creationId xmlns:a16="http://schemas.microsoft.com/office/drawing/2014/main" id="{8C02036C-C1FA-4B0C-B9AB-C3A8C7C049A3}"/>
              </a:ext>
            </a:extLst>
          </p:cNvPr>
          <p:cNvPicPr preferRelativeResize="0">
            <a:picLocks noGrp="1"/>
          </p:cNvPicPr>
          <p:nvPr>
            <p:ph sz="quarter" idx="4"/>
          </p:nvPr>
        </p:nvPicPr>
        <p:blipFill rotWithShape="1">
          <a:blip r:embed="rId4">
            <a:alphaModFix/>
          </a:blip>
          <a:srcRect t="8322" r="4490"/>
          <a:stretch/>
        </p:blipFill>
        <p:spPr>
          <a:xfrm>
            <a:off x="6368886" y="2505075"/>
            <a:ext cx="4789815" cy="3684588"/>
          </a:xfrm>
          <a:prstGeom prst="rect">
            <a:avLst/>
          </a:prstGeom>
          <a:noFill/>
          <a:ln>
            <a:noFill/>
          </a:ln>
        </p:spPr>
      </p:pic>
      <p:sp>
        <p:nvSpPr>
          <p:cNvPr id="8" name="Slide Number Placeholder 7">
            <a:extLst>
              <a:ext uri="{FF2B5EF4-FFF2-40B4-BE49-F238E27FC236}">
                <a16:creationId xmlns:a16="http://schemas.microsoft.com/office/drawing/2014/main" id="{5C09388F-535A-4AF4-BCAF-57BBECC4CF7B}"/>
              </a:ext>
            </a:extLst>
          </p:cNvPr>
          <p:cNvSpPr>
            <a:spLocks noGrp="1"/>
          </p:cNvSpPr>
          <p:nvPr>
            <p:ph type="sldNum" sz="quarter" idx="12"/>
          </p:nvPr>
        </p:nvSpPr>
        <p:spPr/>
        <p:txBody>
          <a:bodyPr/>
          <a:lstStyle/>
          <a:p>
            <a:fld id="{8E06CFEE-053A-4A40-A88B-A288F0289482}"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2" name="Title 1">
            <a:extLst>
              <a:ext uri="{FF2B5EF4-FFF2-40B4-BE49-F238E27FC236}">
                <a16:creationId xmlns:a16="http://schemas.microsoft.com/office/drawing/2014/main" id="{B881240C-D0B9-459C-9FCA-A94405C4FA13}"/>
              </a:ext>
            </a:extLst>
          </p:cNvPr>
          <p:cNvSpPr>
            <a:spLocks noGrp="1"/>
          </p:cNvSpPr>
          <p:nvPr>
            <p:ph type="title"/>
          </p:nvPr>
        </p:nvSpPr>
        <p:spPr/>
        <p:txBody>
          <a:bodyPr/>
          <a:lstStyle/>
          <a:p>
            <a:r>
              <a:rPr lang="en-US" dirty="0"/>
              <a:t>LDA predictions</a:t>
            </a:r>
          </a:p>
        </p:txBody>
      </p:sp>
      <p:sp>
        <p:nvSpPr>
          <p:cNvPr id="3" name="Footer Placeholder 2">
            <a:extLst>
              <a:ext uri="{FF2B5EF4-FFF2-40B4-BE49-F238E27FC236}">
                <a16:creationId xmlns:a16="http://schemas.microsoft.com/office/drawing/2014/main" id="{741AAEDD-C667-46B1-9E15-D3D280765656}"/>
              </a:ext>
            </a:extLst>
          </p:cNvPr>
          <p:cNvSpPr>
            <a:spLocks noGrp="1"/>
          </p:cNvSpPr>
          <p:nvPr>
            <p:ph type="ftr" sz="quarter" idx="11"/>
          </p:nvPr>
        </p:nvSpPr>
        <p:spPr/>
        <p:txBody>
          <a:bodyPr/>
          <a:lstStyle/>
          <a:p>
            <a:r>
              <a:rPr lang="en-US"/>
              <a:t>Classification</a:t>
            </a:r>
            <a:endParaRPr lang="en-US" dirty="0"/>
          </a:p>
        </p:txBody>
      </p:sp>
      <p:sp>
        <p:nvSpPr>
          <p:cNvPr id="997" name="Google Shape;997;p42" descr="http://127.0.0.1:13697/graphics/plot_zoom_png?width=710&amp;height=569"/>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998" name="Google Shape;998;p42"/>
          <p:cNvPicPr preferRelativeResize="0"/>
          <p:nvPr/>
        </p:nvPicPr>
        <p:blipFill rotWithShape="1">
          <a:blip r:embed="rId3">
            <a:alphaModFix/>
          </a:blip>
          <a:srcRect t="10272"/>
          <a:stretch/>
        </p:blipFill>
        <p:spPr>
          <a:xfrm>
            <a:off x="49471" y="1582927"/>
            <a:ext cx="7466041" cy="4924637"/>
          </a:xfrm>
          <a:prstGeom prst="rect">
            <a:avLst/>
          </a:prstGeom>
          <a:noFill/>
          <a:ln>
            <a:noFill/>
          </a:ln>
        </p:spPr>
      </p:pic>
      <p:graphicFrame>
        <p:nvGraphicFramePr>
          <p:cNvPr id="999" name="Google Shape;999;p42"/>
          <p:cNvGraphicFramePr/>
          <p:nvPr>
            <p:extLst>
              <p:ext uri="{D42A27DB-BD31-4B8C-83A1-F6EECF244321}">
                <p14:modId xmlns:p14="http://schemas.microsoft.com/office/powerpoint/2010/main" val="4010481328"/>
              </p:ext>
            </p:extLst>
          </p:nvPr>
        </p:nvGraphicFramePr>
        <p:xfrm>
          <a:off x="8140506" y="1447132"/>
          <a:ext cx="3180796" cy="2362675"/>
        </p:xfrm>
        <a:graphic>
          <a:graphicData uri="http://schemas.openxmlformats.org/drawingml/2006/table">
            <a:tbl>
              <a:tblPr>
                <a:noFill/>
                <a:tableStyleId>{C543A0AB-78E1-4B1A-A81E-F32B9D469E0A}</a:tableStyleId>
              </a:tblPr>
              <a:tblGrid>
                <a:gridCol w="365760">
                  <a:extLst>
                    <a:ext uri="{9D8B030D-6E8A-4147-A177-3AD203B41FA5}">
                      <a16:colId xmlns:a16="http://schemas.microsoft.com/office/drawing/2014/main" val="20000"/>
                    </a:ext>
                  </a:extLst>
                </a:gridCol>
                <a:gridCol w="904598">
                  <a:extLst>
                    <a:ext uri="{9D8B030D-6E8A-4147-A177-3AD203B41FA5}">
                      <a16:colId xmlns:a16="http://schemas.microsoft.com/office/drawing/2014/main" val="20001"/>
                    </a:ext>
                  </a:extLst>
                </a:gridCol>
                <a:gridCol w="904598">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479410">
                <a:tc>
                  <a:txBody>
                    <a:bodyPr/>
                    <a:lstStyle/>
                    <a:p>
                      <a:pPr marL="0" marR="0" lvl="0" indent="0" algn="l" rtl="0">
                        <a:spcBef>
                          <a:spcPts val="0"/>
                        </a:spcBef>
                        <a:spcAft>
                          <a:spcPts val="0"/>
                        </a:spcAft>
                        <a:buNone/>
                      </a:pPr>
                      <a:endParaRPr sz="1600" b="0" i="0" u="none" strike="noStrike" cap="none" dirty="0">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l" rtl="0">
                        <a:spcBef>
                          <a:spcPts val="0"/>
                        </a:spcBef>
                        <a:spcAft>
                          <a:spcPts val="0"/>
                        </a:spcAft>
                        <a:buNone/>
                      </a:pPr>
                      <a:r>
                        <a:rPr lang="en-US" sz="1600" b="1" u="none" strike="noStrike" cap="none" dirty="0"/>
                        <a:t>Admit</a:t>
                      </a:r>
                      <a:endParaRPr sz="1600" b="1" i="0" u="none" strike="noStrike" cap="none" dirty="0">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l" rtl="0">
                        <a:spcBef>
                          <a:spcPts val="0"/>
                        </a:spcBef>
                        <a:spcAft>
                          <a:spcPts val="0"/>
                        </a:spcAft>
                        <a:buNone/>
                      </a:pPr>
                      <a:r>
                        <a:rPr lang="en-US" sz="1600" b="1" u="none" strike="noStrike" cap="none" dirty="0"/>
                        <a:t>Border</a:t>
                      </a:r>
                      <a:endParaRPr sz="1600" b="1" i="0" u="none" strike="noStrike" cap="none" dirty="0">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l" rtl="0">
                        <a:spcBef>
                          <a:spcPts val="0"/>
                        </a:spcBef>
                        <a:spcAft>
                          <a:spcPts val="0"/>
                        </a:spcAft>
                        <a:buNone/>
                      </a:pPr>
                      <a:r>
                        <a:rPr lang="en-US" sz="1600" b="1" u="none" strike="noStrike" cap="none" dirty="0"/>
                        <a:t>Not admit</a:t>
                      </a:r>
                      <a:endParaRPr sz="1600" b="1" i="0" u="none" strike="noStrike" cap="none" dirty="0">
                        <a:solidFill>
                          <a:srgbClr val="000000"/>
                        </a:solidFill>
                        <a:latin typeface="Calibri"/>
                        <a:ea typeface="Calibri"/>
                        <a:cs typeface="Calibri"/>
                        <a:sym typeface="Calibri"/>
                      </a:endParaRPr>
                    </a:p>
                  </a:txBody>
                  <a:tcPr marL="3800" marR="3800" marT="3800" marB="0" anchor="b">
                    <a:noFill/>
                  </a:tcPr>
                </a:tc>
                <a:extLst>
                  <a:ext uri="{0D108BD9-81ED-4DB2-BD59-A6C34878D82A}">
                    <a16:rowId xmlns:a16="http://schemas.microsoft.com/office/drawing/2014/main" val="10000"/>
                  </a:ext>
                </a:extLst>
              </a:tr>
              <a:tr h="376653">
                <a:tc>
                  <a:txBody>
                    <a:bodyPr/>
                    <a:lstStyle/>
                    <a:p>
                      <a:pPr marL="0" marR="0" lvl="0" indent="0" algn="r" rtl="0">
                        <a:spcBef>
                          <a:spcPts val="0"/>
                        </a:spcBef>
                        <a:spcAft>
                          <a:spcPts val="0"/>
                        </a:spcAft>
                        <a:buNone/>
                      </a:pPr>
                      <a:r>
                        <a:rPr lang="en-US" sz="1600" u="none" strike="noStrike" cap="none" dirty="0"/>
                        <a:t>1</a:t>
                      </a:r>
                      <a:endParaRPr sz="1600" b="0" i="0" u="none" strike="noStrike" cap="none" dirty="0">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0.5463</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0.4502</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dirty="0"/>
                        <a:t>0.0035</a:t>
                      </a:r>
                      <a:endParaRPr sz="1600" b="0" i="0" u="none" strike="noStrike" cap="none" dirty="0">
                        <a:solidFill>
                          <a:srgbClr val="000000"/>
                        </a:solidFill>
                        <a:latin typeface="Calibri"/>
                        <a:ea typeface="Calibri"/>
                        <a:cs typeface="Calibri"/>
                        <a:sym typeface="Calibri"/>
                      </a:endParaRPr>
                    </a:p>
                  </a:txBody>
                  <a:tcPr marL="3800" marR="3800" marT="3800" marB="0" anchor="b">
                    <a:noFill/>
                  </a:tcPr>
                </a:tc>
                <a:extLst>
                  <a:ext uri="{0D108BD9-81ED-4DB2-BD59-A6C34878D82A}">
                    <a16:rowId xmlns:a16="http://schemas.microsoft.com/office/drawing/2014/main" val="10001"/>
                  </a:ext>
                </a:extLst>
              </a:tr>
              <a:tr h="376653">
                <a:tc>
                  <a:txBody>
                    <a:bodyPr/>
                    <a:lstStyle/>
                    <a:p>
                      <a:pPr marL="0" marR="0" lvl="0" indent="0" algn="r" rtl="0">
                        <a:spcBef>
                          <a:spcPts val="0"/>
                        </a:spcBef>
                        <a:spcAft>
                          <a:spcPts val="0"/>
                        </a:spcAft>
                        <a:buNone/>
                      </a:pPr>
                      <a:r>
                        <a:rPr lang="en-US" sz="1600" u="none" strike="noStrike" cap="none"/>
                        <a:t>2</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0.0511</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0.9473</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0.0016</a:t>
                      </a:r>
                      <a:endParaRPr sz="1600" b="0" i="0" u="none" strike="noStrike" cap="none">
                        <a:solidFill>
                          <a:srgbClr val="000000"/>
                        </a:solidFill>
                        <a:latin typeface="Calibri"/>
                        <a:ea typeface="Calibri"/>
                        <a:cs typeface="Calibri"/>
                        <a:sym typeface="Calibri"/>
                      </a:endParaRPr>
                    </a:p>
                  </a:txBody>
                  <a:tcPr marL="3800" marR="3800" marT="3800" marB="0" anchor="b">
                    <a:noFill/>
                  </a:tcPr>
                </a:tc>
                <a:extLst>
                  <a:ext uri="{0D108BD9-81ED-4DB2-BD59-A6C34878D82A}">
                    <a16:rowId xmlns:a16="http://schemas.microsoft.com/office/drawing/2014/main" val="10002"/>
                  </a:ext>
                </a:extLst>
              </a:tr>
              <a:tr h="376653">
                <a:tc>
                  <a:txBody>
                    <a:bodyPr/>
                    <a:lstStyle/>
                    <a:p>
                      <a:pPr marL="0" marR="0" lvl="0" indent="0" algn="r" rtl="0">
                        <a:spcBef>
                          <a:spcPts val="0"/>
                        </a:spcBef>
                        <a:spcAft>
                          <a:spcPts val="0"/>
                        </a:spcAft>
                        <a:buNone/>
                      </a:pPr>
                      <a:r>
                        <a:rPr lang="en-US" sz="1600" u="none" strike="noStrike" cap="none"/>
                        <a:t>3</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0.2009</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0.7987</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0.0004</a:t>
                      </a:r>
                      <a:endParaRPr sz="1600" b="0" i="0" u="none" strike="noStrike" cap="none">
                        <a:solidFill>
                          <a:srgbClr val="000000"/>
                        </a:solidFill>
                        <a:latin typeface="Calibri"/>
                        <a:ea typeface="Calibri"/>
                        <a:cs typeface="Calibri"/>
                        <a:sym typeface="Calibri"/>
                      </a:endParaRPr>
                    </a:p>
                  </a:txBody>
                  <a:tcPr marL="3800" marR="3800" marT="3800" marB="0" anchor="b">
                    <a:noFill/>
                  </a:tcPr>
                </a:tc>
                <a:extLst>
                  <a:ext uri="{0D108BD9-81ED-4DB2-BD59-A6C34878D82A}">
                    <a16:rowId xmlns:a16="http://schemas.microsoft.com/office/drawing/2014/main" val="10003"/>
                  </a:ext>
                </a:extLst>
              </a:tr>
              <a:tr h="376653">
                <a:tc>
                  <a:txBody>
                    <a:bodyPr/>
                    <a:lstStyle/>
                    <a:p>
                      <a:pPr marL="0" marR="0" lvl="0" indent="0" algn="r" rtl="0">
                        <a:spcBef>
                          <a:spcPts val="0"/>
                        </a:spcBef>
                        <a:spcAft>
                          <a:spcPts val="0"/>
                        </a:spcAft>
                        <a:buNone/>
                      </a:pPr>
                      <a:r>
                        <a:rPr lang="en-US" sz="1600" u="none" strike="noStrike" cap="none"/>
                        <a:t>6</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1.0000</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0.0000</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0.0000</a:t>
                      </a:r>
                      <a:endParaRPr sz="1600" b="0" i="0" u="none" strike="noStrike" cap="none">
                        <a:solidFill>
                          <a:srgbClr val="000000"/>
                        </a:solidFill>
                        <a:latin typeface="Calibri"/>
                        <a:ea typeface="Calibri"/>
                        <a:cs typeface="Calibri"/>
                        <a:sym typeface="Calibri"/>
                      </a:endParaRPr>
                    </a:p>
                  </a:txBody>
                  <a:tcPr marL="3800" marR="3800" marT="3800" marB="0" anchor="b">
                    <a:noFill/>
                  </a:tcPr>
                </a:tc>
                <a:extLst>
                  <a:ext uri="{0D108BD9-81ED-4DB2-BD59-A6C34878D82A}">
                    <a16:rowId xmlns:a16="http://schemas.microsoft.com/office/drawing/2014/main" val="10004"/>
                  </a:ext>
                </a:extLst>
              </a:tr>
              <a:tr h="376653">
                <a:tc>
                  <a:txBody>
                    <a:bodyPr/>
                    <a:lstStyle/>
                    <a:p>
                      <a:pPr marL="0" marR="0" lvl="0" indent="0" algn="r" rtl="0">
                        <a:spcBef>
                          <a:spcPts val="0"/>
                        </a:spcBef>
                        <a:spcAft>
                          <a:spcPts val="0"/>
                        </a:spcAft>
                        <a:buNone/>
                      </a:pPr>
                      <a:r>
                        <a:rPr lang="en-US" sz="1600" u="none" strike="noStrike" cap="none" dirty="0"/>
                        <a:t>7</a:t>
                      </a:r>
                      <a:endParaRPr sz="1600" b="0" i="0" u="none" strike="noStrike" cap="none" dirty="0">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0.9278</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a:t>0.0720</a:t>
                      </a:r>
                      <a:endParaRPr sz="1600" b="0" i="0" u="none" strike="noStrike" cap="none">
                        <a:solidFill>
                          <a:srgbClr val="000000"/>
                        </a:solidFill>
                        <a:latin typeface="Calibri"/>
                        <a:ea typeface="Calibri"/>
                        <a:cs typeface="Calibri"/>
                        <a:sym typeface="Calibri"/>
                      </a:endParaRPr>
                    </a:p>
                  </a:txBody>
                  <a:tcPr marL="3800" marR="3800" marT="3800" marB="0" anchor="b">
                    <a:noFill/>
                  </a:tcPr>
                </a:tc>
                <a:tc>
                  <a:txBody>
                    <a:bodyPr/>
                    <a:lstStyle/>
                    <a:p>
                      <a:pPr marL="0" marR="0" lvl="0" indent="0" algn="r" rtl="0">
                        <a:spcBef>
                          <a:spcPts val="0"/>
                        </a:spcBef>
                        <a:spcAft>
                          <a:spcPts val="0"/>
                        </a:spcAft>
                        <a:buNone/>
                      </a:pPr>
                      <a:r>
                        <a:rPr lang="en-US" sz="1600" u="none" strike="noStrike" cap="none" dirty="0"/>
                        <a:t>0.0001</a:t>
                      </a:r>
                      <a:endParaRPr sz="1600" b="0" i="0" u="none" strike="noStrike" cap="none" dirty="0">
                        <a:solidFill>
                          <a:srgbClr val="000000"/>
                        </a:solidFill>
                        <a:latin typeface="Calibri"/>
                        <a:ea typeface="Calibri"/>
                        <a:cs typeface="Calibri"/>
                        <a:sym typeface="Calibri"/>
                      </a:endParaRPr>
                    </a:p>
                  </a:txBody>
                  <a:tcPr marL="3800" marR="3800" marT="3800" marB="0" anchor="b">
                    <a:noFill/>
                  </a:tcPr>
                </a:tc>
                <a:extLst>
                  <a:ext uri="{0D108BD9-81ED-4DB2-BD59-A6C34878D82A}">
                    <a16:rowId xmlns:a16="http://schemas.microsoft.com/office/drawing/2014/main" val="10005"/>
                  </a:ext>
                </a:extLst>
              </a:tr>
            </a:tbl>
          </a:graphicData>
        </a:graphic>
      </p:graphicFrame>
      <p:sp>
        <p:nvSpPr>
          <p:cNvPr id="1000" name="Google Shape;1000;p42"/>
          <p:cNvSpPr/>
          <p:nvPr/>
        </p:nvSpPr>
        <p:spPr>
          <a:xfrm>
            <a:off x="8314944" y="4497711"/>
            <a:ext cx="2877312"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 </a:t>
            </a:r>
            <a:r>
              <a:rPr lang="en-US" sz="1600" dirty="0">
                <a:latin typeface="Acherus Grotesque" panose="02000505000000020004" pitchFamily="50" charset="0"/>
              </a:rPr>
              <a:t>    </a:t>
            </a:r>
            <a:r>
              <a:rPr lang="en-US" sz="1600" b="1" i="0" u="none" strike="noStrike" cap="none" dirty="0">
                <a:solidFill>
                  <a:srgbClr val="000000"/>
                </a:solidFill>
                <a:latin typeface="Acherus Grotesque" panose="02000505000000020004" pitchFamily="50" charset="0"/>
                <a:sym typeface="Arial"/>
              </a:rPr>
              <a:t>GPA 	GMAT  	Decision</a:t>
            </a:r>
            <a:endParaRPr b="1" dirty="0">
              <a:latin typeface="Acherus Grotesque" panose="02000505000000020004" pitchFamily="50"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1    2.96  	 596 	admit</a:t>
            </a:r>
            <a:endParaRPr dirty="0">
              <a:latin typeface="Acherus Grotesque" panose="02000505000000020004" pitchFamily="50"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2   3.14  	 473 	admit</a:t>
            </a:r>
            <a:endParaRPr dirty="0">
              <a:latin typeface="Acherus Grotesque" panose="02000505000000020004" pitchFamily="50"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3   3.22 	 482 	admit</a:t>
            </a:r>
            <a:endParaRPr dirty="0">
              <a:latin typeface="Acherus Grotesque" panose="02000505000000020004" pitchFamily="50"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6   3.46  	 693 	admit</a:t>
            </a:r>
            <a:endParaRPr dirty="0">
              <a:latin typeface="Acherus Grotesque" panose="02000505000000020004" pitchFamily="50"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7   3.03  	 626 	admit</a:t>
            </a:r>
            <a:endParaRPr dirty="0">
              <a:latin typeface="Acherus Grotesque" panose="02000505000000020004" pitchFamily="50" charset="0"/>
            </a:endParaRPr>
          </a:p>
        </p:txBody>
      </p:sp>
      <p:sp>
        <p:nvSpPr>
          <p:cNvPr id="1001" name="Google Shape;1001;p42"/>
          <p:cNvSpPr/>
          <p:nvPr/>
        </p:nvSpPr>
        <p:spPr>
          <a:xfrm>
            <a:off x="5503229" y="3448109"/>
            <a:ext cx="297321" cy="325722"/>
          </a:xfrm>
          <a:prstGeom prst="ellipse">
            <a:avLst/>
          </a:prstGeom>
          <a:no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2" name="Google Shape;1002;p42"/>
          <p:cNvSpPr/>
          <p:nvPr/>
        </p:nvSpPr>
        <p:spPr>
          <a:xfrm>
            <a:off x="8661555" y="2001295"/>
            <a:ext cx="870352" cy="377812"/>
          </a:xfrm>
          <a:prstGeom prst="ellipse">
            <a:avLst/>
          </a:prstGeom>
          <a:no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1003" name="Google Shape;1003;p42"/>
          <p:cNvSpPr/>
          <p:nvPr/>
        </p:nvSpPr>
        <p:spPr>
          <a:xfrm>
            <a:off x="6003437" y="3285248"/>
            <a:ext cx="297321" cy="325722"/>
          </a:xfrm>
          <a:prstGeom prst="ellipse">
            <a:avLst/>
          </a:prstGeom>
          <a:noFill/>
          <a:ln w="222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4" name="Google Shape;1004;p42"/>
          <p:cNvSpPr/>
          <p:nvPr/>
        </p:nvSpPr>
        <p:spPr>
          <a:xfrm>
            <a:off x="8696934" y="3547362"/>
            <a:ext cx="822774" cy="325722"/>
          </a:xfrm>
          <a:prstGeom prst="ellipse">
            <a:avLst/>
          </a:prstGeom>
          <a:noFill/>
          <a:ln w="222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1005" name="Google Shape;1005;p42"/>
          <p:cNvSpPr txBox="1"/>
          <p:nvPr/>
        </p:nvSpPr>
        <p:spPr>
          <a:xfrm flipH="1">
            <a:off x="3269426" y="6331950"/>
            <a:ext cx="21120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Class Boundaries</a:t>
            </a:r>
            <a:endParaRPr dirty="0"/>
          </a:p>
        </p:txBody>
      </p:sp>
      <p:sp>
        <p:nvSpPr>
          <p:cNvPr id="1006" name="Google Shape;1006;p42"/>
          <p:cNvSpPr txBox="1"/>
          <p:nvPr/>
        </p:nvSpPr>
        <p:spPr>
          <a:xfrm>
            <a:off x="8140506" y="1382870"/>
            <a:ext cx="335893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Acherus Grotesque" panose="02000505000000020004" pitchFamily="50" charset="0"/>
                <a:sym typeface="Arial"/>
              </a:rPr>
              <a:t>Predicted probability for each class</a:t>
            </a:r>
            <a:endParaRPr dirty="0">
              <a:latin typeface="Acherus Grotesque" panose="02000505000000020004" pitchFamily="50" charset="0"/>
            </a:endParaRPr>
          </a:p>
        </p:txBody>
      </p:sp>
      <p:sp>
        <p:nvSpPr>
          <p:cNvPr id="1007" name="Google Shape;1007;p42"/>
          <p:cNvSpPr/>
          <p:nvPr/>
        </p:nvSpPr>
        <p:spPr>
          <a:xfrm>
            <a:off x="7109595" y="2346585"/>
            <a:ext cx="242182" cy="264074"/>
          </a:xfrm>
          <a:prstGeom prst="ellipse">
            <a:avLst/>
          </a:prstGeom>
          <a:noFill/>
          <a:ln w="222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8" name="Google Shape;1008;p42"/>
          <p:cNvSpPr/>
          <p:nvPr/>
        </p:nvSpPr>
        <p:spPr>
          <a:xfrm>
            <a:off x="8696934" y="3107487"/>
            <a:ext cx="822774" cy="325722"/>
          </a:xfrm>
          <a:prstGeom prst="ellipse">
            <a:avLst/>
          </a:prstGeom>
          <a:noFill/>
          <a:ln w="222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1009" name="Google Shape;1009;p42"/>
          <p:cNvSpPr/>
          <p:nvPr/>
        </p:nvSpPr>
        <p:spPr>
          <a:xfrm>
            <a:off x="3551013" y="2866018"/>
            <a:ext cx="213218" cy="241222"/>
          </a:xfrm>
          <a:prstGeom prst="ellipse">
            <a:avLst/>
          </a:prstGeom>
          <a:noFill/>
          <a:ln w="222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5"/>
              </a:solidFill>
              <a:latin typeface="Arial"/>
              <a:ea typeface="Arial"/>
              <a:cs typeface="Arial"/>
              <a:sym typeface="Arial"/>
            </a:endParaRPr>
          </a:p>
        </p:txBody>
      </p:sp>
      <p:sp>
        <p:nvSpPr>
          <p:cNvPr id="1010" name="Google Shape;1010;p42"/>
          <p:cNvSpPr/>
          <p:nvPr/>
        </p:nvSpPr>
        <p:spPr>
          <a:xfrm>
            <a:off x="3374592" y="3059735"/>
            <a:ext cx="213218" cy="241222"/>
          </a:xfrm>
          <a:prstGeom prst="ellipse">
            <a:avLst/>
          </a:prstGeom>
          <a:noFill/>
          <a:ln w="222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5"/>
              </a:solidFill>
              <a:latin typeface="Arial"/>
              <a:ea typeface="Arial"/>
              <a:cs typeface="Arial"/>
              <a:sym typeface="Arial"/>
            </a:endParaRPr>
          </a:p>
        </p:txBody>
      </p:sp>
      <p:sp>
        <p:nvSpPr>
          <p:cNvPr id="1011" name="Google Shape;1011;p42"/>
          <p:cNvSpPr/>
          <p:nvPr/>
        </p:nvSpPr>
        <p:spPr>
          <a:xfrm>
            <a:off x="9617244" y="2405979"/>
            <a:ext cx="870352" cy="342606"/>
          </a:xfrm>
          <a:prstGeom prst="ellipse">
            <a:avLst/>
          </a:prstGeom>
          <a:noFill/>
          <a:ln w="222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5"/>
              </a:solidFill>
              <a:latin typeface="Acherus Grotesque" panose="02000505000000020004" pitchFamily="50" charset="0"/>
              <a:sym typeface="Arial"/>
            </a:endParaRPr>
          </a:p>
        </p:txBody>
      </p:sp>
      <p:sp>
        <p:nvSpPr>
          <p:cNvPr id="1012" name="Google Shape;1012;p42"/>
          <p:cNvSpPr/>
          <p:nvPr/>
        </p:nvSpPr>
        <p:spPr>
          <a:xfrm>
            <a:off x="9617244" y="2809501"/>
            <a:ext cx="870352" cy="342606"/>
          </a:xfrm>
          <a:prstGeom prst="ellipse">
            <a:avLst/>
          </a:prstGeom>
          <a:noFill/>
          <a:ln w="222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5"/>
              </a:solidFill>
              <a:latin typeface="Acherus Grotesque" panose="02000505000000020004" pitchFamily="50" charset="0"/>
              <a:sym typeface="Arial"/>
            </a:endParaRPr>
          </a:p>
        </p:txBody>
      </p:sp>
      <p:sp>
        <p:nvSpPr>
          <p:cNvPr id="1013" name="Google Shape;1013;p42"/>
          <p:cNvSpPr txBox="1"/>
          <p:nvPr/>
        </p:nvSpPr>
        <p:spPr>
          <a:xfrm>
            <a:off x="9013193" y="4169127"/>
            <a:ext cx="147348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Acherus Grotesque" panose="02000505000000020004" pitchFamily="50" charset="0"/>
                <a:sym typeface="Arial"/>
              </a:rPr>
              <a:t>Actual Class </a:t>
            </a:r>
            <a:endParaRPr dirty="0">
              <a:latin typeface="Acherus Grotesque" panose="02000505000000020004" pitchFamily="50" charset="0"/>
            </a:endParaRPr>
          </a:p>
        </p:txBody>
      </p:sp>
      <p:pic>
        <p:nvPicPr>
          <p:cNvPr id="1014" name="Google Shape;1014;p42" descr="File:&lt;strong&gt;Checkmark&lt;/strong&gt; green.svg - Wikipedia"/>
          <p:cNvPicPr preferRelativeResize="0"/>
          <p:nvPr/>
        </p:nvPicPr>
        <p:blipFill rotWithShape="1">
          <a:blip r:embed="rId4">
            <a:alphaModFix/>
          </a:blip>
          <a:srcRect/>
          <a:stretch/>
        </p:blipFill>
        <p:spPr>
          <a:xfrm>
            <a:off x="10431592" y="4689053"/>
            <a:ext cx="416427" cy="361374"/>
          </a:xfrm>
          <a:prstGeom prst="rect">
            <a:avLst/>
          </a:prstGeom>
          <a:noFill/>
          <a:ln>
            <a:noFill/>
          </a:ln>
        </p:spPr>
      </p:pic>
      <p:pic>
        <p:nvPicPr>
          <p:cNvPr id="1015" name="Google Shape;1015;p42" descr="File:&lt;strong&gt;Checkmark&lt;/strong&gt; green.svg - Wikipedia"/>
          <p:cNvPicPr preferRelativeResize="0"/>
          <p:nvPr/>
        </p:nvPicPr>
        <p:blipFill rotWithShape="1">
          <a:blip r:embed="rId4">
            <a:alphaModFix/>
          </a:blip>
          <a:srcRect/>
          <a:stretch/>
        </p:blipFill>
        <p:spPr>
          <a:xfrm>
            <a:off x="10431592" y="5378212"/>
            <a:ext cx="416427" cy="361374"/>
          </a:xfrm>
          <a:prstGeom prst="rect">
            <a:avLst/>
          </a:prstGeom>
          <a:noFill/>
          <a:ln>
            <a:noFill/>
          </a:ln>
        </p:spPr>
      </p:pic>
      <p:pic>
        <p:nvPicPr>
          <p:cNvPr id="1016" name="Google Shape;1016;p42" descr="File:&lt;strong&gt;Checkmark&lt;/strong&gt; green.svg - Wikipedia"/>
          <p:cNvPicPr preferRelativeResize="0"/>
          <p:nvPr/>
        </p:nvPicPr>
        <p:blipFill rotWithShape="1">
          <a:blip r:embed="rId4">
            <a:alphaModFix/>
          </a:blip>
          <a:srcRect/>
          <a:stretch/>
        </p:blipFill>
        <p:spPr>
          <a:xfrm>
            <a:off x="10464533" y="5655072"/>
            <a:ext cx="416427" cy="361374"/>
          </a:xfrm>
          <a:prstGeom prst="rect">
            <a:avLst/>
          </a:prstGeom>
          <a:noFill/>
          <a:ln>
            <a:noFill/>
          </a:ln>
        </p:spPr>
      </p:pic>
      <p:sp>
        <p:nvSpPr>
          <p:cNvPr id="4" name="Slide Number Placeholder 3">
            <a:extLst>
              <a:ext uri="{FF2B5EF4-FFF2-40B4-BE49-F238E27FC236}">
                <a16:creationId xmlns:a16="http://schemas.microsoft.com/office/drawing/2014/main" id="{A546D9BA-002F-47ED-8533-DBC6831471F8}"/>
              </a:ext>
            </a:extLst>
          </p:cNvPr>
          <p:cNvSpPr>
            <a:spLocks noGrp="1"/>
          </p:cNvSpPr>
          <p:nvPr>
            <p:ph type="sldNum" sz="quarter" idx="12"/>
          </p:nvPr>
        </p:nvSpPr>
        <p:spPr/>
        <p:txBody>
          <a:bodyPr/>
          <a:lstStyle/>
          <a:p>
            <a:fld id="{8E06CFEE-053A-4A40-A88B-A288F0289482}" type="slidenum">
              <a:rPr lang="en-US" smtClean="0"/>
              <a:t>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4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Times New Roman"/>
              <a:buNone/>
            </a:pPr>
            <a:r>
              <a:rPr lang="en-US" dirty="0">
                <a:solidFill>
                  <a:schemeClr val="dk1"/>
                </a:solidFill>
              </a:rPr>
              <a:t>LDA summary so far</a:t>
            </a:r>
          </a:p>
        </p:txBody>
      </p:sp>
      <p:sp>
        <p:nvSpPr>
          <p:cNvPr id="2" name="Content Placeholder 1">
            <a:extLst>
              <a:ext uri="{FF2B5EF4-FFF2-40B4-BE49-F238E27FC236}">
                <a16:creationId xmlns:a16="http://schemas.microsoft.com/office/drawing/2014/main" id="{4DF6896C-61BA-4B70-A39E-D4186D23B6E7}"/>
              </a:ext>
            </a:extLst>
          </p:cNvPr>
          <p:cNvSpPr>
            <a:spLocks noGrp="1"/>
          </p:cNvSpPr>
          <p:nvPr>
            <p:ph idx="1"/>
          </p:nvPr>
        </p:nvSpPr>
        <p:spPr/>
        <p:txBody>
          <a:bodyPr>
            <a:normAutofit/>
          </a:bodyPr>
          <a:lstStyle/>
          <a:p>
            <a:r>
              <a:rPr lang="en-US" dirty="0"/>
              <a:t>Predict group membership from a set of predictors</a:t>
            </a:r>
          </a:p>
          <a:p>
            <a:r>
              <a:rPr lang="en-US" dirty="0"/>
              <a:t>Need to find the dimensions or dimensions along which groups differ</a:t>
            </a:r>
          </a:p>
          <a:p>
            <a:r>
              <a:rPr lang="en-US" dirty="0"/>
              <a:t>Find classification functions to predict group membership</a:t>
            </a:r>
          </a:p>
          <a:p>
            <a:r>
              <a:rPr lang="en-US" dirty="0"/>
              <a:t>Want to find linear combinations of original predictor variables that provide the best possible separation between the groups</a:t>
            </a:r>
          </a:p>
          <a:p>
            <a:endParaRPr lang="en-US" dirty="0"/>
          </a:p>
        </p:txBody>
      </p:sp>
      <p:sp>
        <p:nvSpPr>
          <p:cNvPr id="3" name="Footer Placeholder 2">
            <a:extLst>
              <a:ext uri="{FF2B5EF4-FFF2-40B4-BE49-F238E27FC236}">
                <a16:creationId xmlns:a16="http://schemas.microsoft.com/office/drawing/2014/main" id="{3F71851C-2891-427D-B726-65A111C5F45D}"/>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0900D15E-B27A-4AC3-A486-1D27A3A3D498}"/>
              </a:ext>
            </a:extLst>
          </p:cNvPr>
          <p:cNvSpPr>
            <a:spLocks noGrp="1"/>
          </p:cNvSpPr>
          <p:nvPr>
            <p:ph type="sldNum" sz="quarter" idx="12"/>
          </p:nvPr>
        </p:nvSpPr>
        <p:spPr/>
        <p:txBody>
          <a:bodyPr/>
          <a:lstStyle/>
          <a:p>
            <a:fld id="{8E06CFEE-053A-4A40-A88B-A288F0289482}"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925E77-F14A-42FE-8D0D-7CE210D7BD62}"/>
              </a:ext>
            </a:extLst>
          </p:cNvPr>
          <p:cNvSpPr>
            <a:spLocks noGrp="1"/>
          </p:cNvSpPr>
          <p:nvPr>
            <p:ph type="title"/>
          </p:nvPr>
        </p:nvSpPr>
        <p:spPr/>
        <p:txBody>
          <a:bodyPr/>
          <a:lstStyle/>
          <a:p>
            <a:r>
              <a:rPr lang="en-US" dirty="0"/>
              <a:t>Bayes’ rule for the classification problem</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EDD5B37-A362-4FC6-94DD-B81F54C3201F}"/>
                  </a:ext>
                </a:extLst>
              </p:cNvPr>
              <p:cNvSpPr>
                <a:spLocks noGrp="1"/>
              </p:cNvSpPr>
              <p:nvPr>
                <p:ph idx="1"/>
              </p:nvPr>
            </p:nvSpPr>
            <p:spPr>
              <a:xfrm>
                <a:off x="838200" y="1365504"/>
                <a:ext cx="10515600" cy="4811459"/>
              </a:xfrm>
            </p:spPr>
            <p:txBody>
              <a:bodyPr>
                <a:normAutofit lnSpcReduction="10000"/>
              </a:bodyPr>
              <a:lstStyle/>
              <a:p>
                <a:r>
                  <a:rPr lang="en-US" dirty="0"/>
                  <a:t>If we have two events, A and B, then the conditional probability that A occurs given that B has occurred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d>
                        </m:num>
                        <m:den>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num>
                        <m:den>
                          <m:r>
                            <m:rPr>
                              <m:sty m:val="p"/>
                            </m:rPr>
                            <a:rPr lang="en-US" b="0" i="0" smtClean="0">
                              <a:latin typeface="Cambria Math" panose="02040503050406030204" pitchFamily="18" charset="0"/>
                            </a:rPr>
                            <m:t>Pr</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den>
                      </m:f>
                    </m:oMath>
                  </m:oMathPara>
                </a14:m>
                <a:endParaRPr lang="en-US" b="0" dirty="0"/>
              </a:p>
              <a:p>
                <a:r>
                  <a:rPr lang="en-US" dirty="0"/>
                  <a:t>For classification problems, the conditional probability that an observation came from population/group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oMath>
                </a14:m>
                <a:r>
                  <a:rPr lang="en-US" dirty="0"/>
                  <a:t> given the observed values of the predictor variables </a:t>
                </a:r>
                <a14:m>
                  <m:oMath xmlns:m="http://schemas.openxmlformats.org/officeDocument/2006/math">
                    <m:r>
                      <a:rPr lang="en-US" b="1" i="1" smtClean="0">
                        <a:latin typeface="Cambria Math" panose="02040503050406030204" pitchFamily="18" charset="0"/>
                      </a:rPr>
                      <m:t>𝑿</m:t>
                    </m:r>
                  </m:oMath>
                </a14:m>
                <a:r>
                  <a:rPr lang="en-US" b="1" dirty="0"/>
                  <a:t> </a:t>
                </a:r>
                <a:r>
                  <a:rPr lang="en-US" dirty="0"/>
                  <a:t>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𝑚𝑒𝑚𝑏𝑒𝑟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𝑔𝑟𝑜𝑢𝑝</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e>
                        <m:e>
                          <m:r>
                            <a:rPr lang="en-US" b="1" i="1" smtClean="0">
                              <a:latin typeface="Cambria Math" panose="02040503050406030204" pitchFamily="18" charset="0"/>
                            </a:rPr>
                            <m:t>𝑿</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𝑚𝑒𝑚𝑏𝑒𝑟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𝑔𝑟𝑜𝑢𝑝</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𝑜𝑏𝑠𝑒𝑟𝑣𝑒</m:t>
                              </m:r>
                              <m:r>
                                <a:rPr lang="en-US" b="0" i="1" smtClean="0">
                                  <a:latin typeface="Cambria Math" panose="02040503050406030204" pitchFamily="18" charset="0"/>
                                </a:rPr>
                                <m:t> </m:t>
                              </m:r>
                              <m:r>
                                <a:rPr lang="en-US" b="1" i="1" smtClean="0">
                                  <a:latin typeface="Cambria Math" panose="02040503050406030204" pitchFamily="18" charset="0"/>
                                </a:rPr>
                                <m:t>𝑿</m:t>
                              </m:r>
                            </m:e>
                          </m:d>
                        </m:num>
                        <m:den>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𝑜𝑏𝑠𝑒𝑟𝑣𝑒</m:t>
                              </m:r>
                              <m:r>
                                <a:rPr lang="en-US" b="0" i="1" smtClean="0">
                                  <a:latin typeface="Cambria Math" panose="02040503050406030204" pitchFamily="18" charset="0"/>
                                </a:rPr>
                                <m:t> </m:t>
                              </m:r>
                              <m:r>
                                <a:rPr lang="en-US" b="1" i="1" smtClean="0">
                                  <a:latin typeface="Cambria Math" panose="02040503050406030204" pitchFamily="18" charset="0"/>
                                </a:rPr>
                                <m:t>𝑿</m:t>
                              </m:r>
                            </m:e>
                          </m:d>
                        </m:den>
                      </m:f>
                    </m:oMath>
                  </m:oMathPara>
                </a14:m>
                <a:endParaRPr lang="en-US" b="1"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e>
                        <m:e>
                          <m:r>
                            <a:rPr lang="en-US" b="1" i="1" smtClean="0">
                              <a:latin typeface="Cambria Math" panose="02040503050406030204" pitchFamily="18" charset="0"/>
                            </a:rPr>
                            <m:t>𝑿</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1" i="1" smtClean="0">
                                  <a:latin typeface="Cambria Math" panose="02040503050406030204" pitchFamily="18" charset="0"/>
                                </a:rPr>
                                <m:t>𝑿</m:t>
                              </m:r>
                            </m:e>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𝑃𝑟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e>
                          </m:d>
                        </m:num>
                        <m:den>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1" i="1" smtClean="0">
                                  <a:latin typeface="Cambria Math" panose="02040503050406030204" pitchFamily="18" charset="0"/>
                                </a:rPr>
                                <m:t>𝑿</m:t>
                              </m:r>
                            </m:e>
                          </m:d>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𝑃𝑟</m:t>
                          </m:r>
                          <m:d>
                            <m:dPr>
                              <m:ctrlPr>
                                <a:rPr lang="en-US" i="1">
                                  <a:latin typeface="Cambria Math" panose="02040503050406030204" pitchFamily="18" charset="0"/>
                                </a:rPr>
                              </m:ctrlPr>
                            </m:dPr>
                            <m:e>
                              <m:r>
                                <a:rPr lang="en-US" b="1" i="1">
                                  <a:latin typeface="Cambria Math" panose="02040503050406030204" pitchFamily="18" charset="0"/>
                                </a:rPr>
                                <m:t>𝑿</m:t>
                              </m:r>
                            </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e>
                          </m:d>
                          <m:r>
                            <a:rPr lang="en-US" i="1">
                              <a:latin typeface="Cambria Math" panose="02040503050406030204" pitchFamily="18" charset="0"/>
                            </a:rPr>
                            <m:t>𝑃𝑟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e>
                          </m:d>
                        </m:num>
                        <m:den>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m:t>
                              </m:r>
                              <m:r>
                                <m:rPr>
                                  <m:brk m:alnAt="25"/>
                                </m:rPr>
                                <a:rPr lang="en-US" b="0" i="1" smtClean="0">
                                  <a:latin typeface="Cambria Math" panose="02040503050406030204" pitchFamily="18" charset="0"/>
                                </a:rPr>
                                <m:t>1</m:t>
                              </m:r>
                            </m:sub>
                            <m:sup>
                              <m:r>
                                <a:rPr lang="en-US" b="0" i="1" smtClean="0">
                                  <a:latin typeface="Cambria Math" panose="02040503050406030204" pitchFamily="18" charset="0"/>
                                </a:rPr>
                                <m:t>𝑔</m:t>
                              </m:r>
                            </m:sup>
                            <m:e>
                              <m:r>
                                <a:rPr lang="en-US" b="0" i="1" smtClean="0">
                                  <a:latin typeface="Cambria Math" panose="02040503050406030204" pitchFamily="18" charset="0"/>
                                </a:rPr>
                                <m:t>𝑃𝑟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e>
                              </m:d>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1" i="1" smtClean="0">
                                      <a:latin typeface="Cambria Math" panose="02040503050406030204" pitchFamily="18" charset="0"/>
                                    </a:rPr>
                                    <m:t>𝑿</m:t>
                                  </m:r>
                                </m:e>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e>
                              </m:d>
                            </m:e>
                          </m:nary>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𝑿</m:t>
                              </m:r>
                            </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e>
                          </m:d>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𝑔</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𝑿</m:t>
                                  </m:r>
                                </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𝑗</m:t>
                                      </m:r>
                                    </m:sub>
                                  </m:sSub>
                                </m:e>
                              </m:d>
                            </m:e>
                          </m:nary>
                        </m:den>
                      </m:f>
                    </m:oMath>
                  </m:oMathPara>
                </a14:m>
                <a:endParaRPr lang="en-US" b="1" dirty="0"/>
              </a:p>
              <a:p>
                <a:r>
                  <a:rPr lang="en-US" dirty="0"/>
                  <a:t>LDA makes some assumptions to calculate the conditional density function </a:t>
                </a:r>
                <a14:m>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𝑿</m:t>
                        </m:r>
                      </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e>
                    </m:d>
                  </m:oMath>
                </a14:m>
                <a:endParaRPr lang="en-US" dirty="0"/>
              </a:p>
            </p:txBody>
          </p:sp>
        </mc:Choice>
        <mc:Fallback xmlns="">
          <p:sp>
            <p:nvSpPr>
              <p:cNvPr id="6" name="Content Placeholder 5">
                <a:extLst>
                  <a:ext uri="{FF2B5EF4-FFF2-40B4-BE49-F238E27FC236}">
                    <a16:creationId xmlns:a16="http://schemas.microsoft.com/office/drawing/2014/main" id="{CEDD5B37-A362-4FC6-94DD-B81F54C3201F}"/>
                  </a:ext>
                </a:extLst>
              </p:cNvPr>
              <p:cNvSpPr>
                <a:spLocks noGrp="1" noRot="1" noChangeAspect="1" noMove="1" noResize="1" noEditPoints="1" noAdjustHandles="1" noChangeArrowheads="1" noChangeShapeType="1" noTextEdit="1"/>
              </p:cNvSpPr>
              <p:nvPr>
                <p:ph idx="1"/>
              </p:nvPr>
            </p:nvSpPr>
            <p:spPr>
              <a:xfrm>
                <a:off x="838200" y="1365504"/>
                <a:ext cx="10515600" cy="4811459"/>
              </a:xfrm>
              <a:blipFill>
                <a:blip r:embed="rId3"/>
                <a:stretch>
                  <a:fillRect l="-812" t="-2281" r="-98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E812F502-A8F3-454F-84FE-00E56ECC50A3}"/>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3EFC331C-9B0C-403D-ADB8-0EA8410C2420}"/>
              </a:ext>
            </a:extLst>
          </p:cNvPr>
          <p:cNvSpPr>
            <a:spLocks noGrp="1"/>
          </p:cNvSpPr>
          <p:nvPr>
            <p:ph type="sldNum" sz="quarter" idx="12"/>
          </p:nvPr>
        </p:nvSpPr>
        <p:spPr/>
        <p:txBody>
          <a:bodyPr/>
          <a:lstStyle/>
          <a:p>
            <a:fld id="{8E06CFEE-053A-4A40-A88B-A288F0289482}" type="slidenum">
              <a:rPr lang="en-US" smtClean="0"/>
              <a:t>46</a:t>
            </a:fld>
            <a:endParaRPr lang="en-US"/>
          </a:p>
        </p:txBody>
      </p:sp>
    </p:spTree>
    <p:extLst>
      <p:ext uri="{BB962C8B-B14F-4D97-AF65-F5344CB8AC3E}">
        <p14:creationId xmlns:p14="http://schemas.microsoft.com/office/powerpoint/2010/main" val="261226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46"/>
          <p:cNvPicPr preferRelativeResize="0"/>
          <p:nvPr/>
        </p:nvPicPr>
        <p:blipFill rotWithShape="1">
          <a:blip r:embed="rId3">
            <a:alphaModFix/>
          </a:blip>
          <a:srcRect/>
          <a:stretch/>
        </p:blipFill>
        <p:spPr>
          <a:xfrm>
            <a:off x="4605659" y="3911496"/>
            <a:ext cx="3349060" cy="2487240"/>
          </a:xfrm>
          <a:prstGeom prst="rect">
            <a:avLst/>
          </a:prstGeom>
          <a:noFill/>
          <a:ln>
            <a:noFill/>
          </a:ln>
        </p:spPr>
      </p:pic>
      <p:sp>
        <p:nvSpPr>
          <p:cNvPr id="1054" name="Google Shape;1054;p46"/>
          <p:cNvSpPr txBox="1">
            <a:spLocks noGrp="1"/>
          </p:cNvSpPr>
          <p:nvPr>
            <p:ph type="title"/>
          </p:nvPr>
        </p:nvSpPr>
        <p:spPr>
          <a:noFill/>
          <a:ln>
            <a:noFill/>
          </a:ln>
        </p:spPr>
        <p:txBody>
          <a:bodyPr spcFirstLastPara="1" wrap="square" lIns="91425" tIns="45700" rIns="91425" bIns="45700" anchor="ctr" anchorCtr="0">
            <a:noAutofit/>
          </a:bodyPr>
          <a:lstStyle/>
          <a:p>
            <a:pPr lvl="0"/>
            <a:r>
              <a:rPr lang="en-US" dirty="0"/>
              <a:t>Simplifying the assumptions: Two groups and one predictor </a:t>
            </a:r>
          </a:p>
        </p:txBody>
      </p:sp>
      <p:sp>
        <p:nvSpPr>
          <p:cNvPr id="1055" name="Google Shape;1055;p46"/>
          <p:cNvSpPr txBox="1">
            <a:spLocks noGrp="1"/>
          </p:cNvSpPr>
          <p:nvPr>
            <p:ph idx="1"/>
          </p:nvPr>
        </p:nvSpPr>
        <p:spPr>
          <a:noFill/>
          <a:ln>
            <a:noFill/>
          </a:ln>
        </p:spPr>
        <p:txBody>
          <a:bodyPr spcFirstLastPara="1" wrap="square" lIns="91425" tIns="45700" rIns="91425" bIns="45700" anchor="t" anchorCtr="0">
            <a:normAutofit/>
          </a:bodyPr>
          <a:lstStyle/>
          <a:p>
            <a:pPr lvl="0"/>
            <a:r>
              <a:rPr lang="en-US" sz="2400" dirty="0"/>
              <a:t>Data is Gaussian, predictor variable is shaped like a bell curve (normal distribution). </a:t>
            </a:r>
          </a:p>
          <a:p>
            <a:pPr lvl="0"/>
            <a:r>
              <a:rPr lang="en-US" sz="2400" dirty="0"/>
              <a:t>Variance is the same across groups, values of the predictor vary around the mean by the same amount on average.</a:t>
            </a:r>
          </a:p>
        </p:txBody>
      </p:sp>
      <p:sp>
        <p:nvSpPr>
          <p:cNvPr id="4" name="Footer Placeholder 3">
            <a:extLst>
              <a:ext uri="{FF2B5EF4-FFF2-40B4-BE49-F238E27FC236}">
                <a16:creationId xmlns:a16="http://schemas.microsoft.com/office/drawing/2014/main" id="{5988FEDB-7FC8-4388-A982-9328B00BBF83}"/>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BBD1CB71-5DA1-497B-BC4D-243D395D97A4}"/>
              </a:ext>
            </a:extLst>
          </p:cNvPr>
          <p:cNvSpPr>
            <a:spLocks noGrp="1"/>
          </p:cNvSpPr>
          <p:nvPr>
            <p:ph type="sldNum" sz="quarter" idx="12"/>
          </p:nvPr>
        </p:nvSpPr>
        <p:spPr/>
        <p:txBody>
          <a:bodyPr/>
          <a:lstStyle/>
          <a:p>
            <a:fld id="{8E06CFEE-053A-4A40-A88B-A288F0289482}" type="slidenum">
              <a:rPr lang="en-US" smtClean="0"/>
              <a:t>47</a:t>
            </a:fld>
            <a:endParaRPr lang="en-US"/>
          </a:p>
        </p:txBody>
      </p:sp>
      <p:sp>
        <p:nvSpPr>
          <p:cNvPr id="1056" name="Google Shape;1056;p46"/>
          <p:cNvSpPr/>
          <p:nvPr/>
        </p:nvSpPr>
        <p:spPr>
          <a:xfrm rot="2520000" flipH="1">
            <a:off x="7265474" y="4746670"/>
            <a:ext cx="1125111" cy="1089502"/>
          </a:xfrm>
          <a:custGeom>
            <a:avLst/>
            <a:gdLst/>
            <a:ahLst/>
            <a:cxnLst/>
            <a:rect l="l" t="t" r="r" b="b"/>
            <a:pathLst>
              <a:path w="1022461" h="431336" extrusionOk="0">
                <a:moveTo>
                  <a:pt x="1" y="0"/>
                </a:moveTo>
                <a:cubicBezTo>
                  <a:pt x="285751" y="48185"/>
                  <a:pt x="542285" y="156711"/>
                  <a:pt x="712695" y="228600"/>
                </a:cubicBezTo>
                <a:cubicBezTo>
                  <a:pt x="883105" y="300489"/>
                  <a:pt x="918884" y="351930"/>
                  <a:pt x="1022461" y="431336"/>
                </a:cubicBezTo>
              </a:path>
            </a:pathLst>
          </a:custGeom>
          <a:noFill/>
          <a:ln w="9525" cap="flat" cmpd="sng">
            <a:solidFill>
              <a:srgbClr val="B64E8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7" name="Google Shape;1057;p46"/>
          <p:cNvSpPr/>
          <p:nvPr/>
        </p:nvSpPr>
        <p:spPr>
          <a:xfrm rot="-2520000">
            <a:off x="4243753" y="4777307"/>
            <a:ext cx="1048683" cy="1084675"/>
          </a:xfrm>
          <a:custGeom>
            <a:avLst/>
            <a:gdLst/>
            <a:ahLst/>
            <a:cxnLst/>
            <a:rect l="l" t="t" r="r" b="b"/>
            <a:pathLst>
              <a:path w="1022461" h="431336" extrusionOk="0">
                <a:moveTo>
                  <a:pt x="1" y="0"/>
                </a:moveTo>
                <a:cubicBezTo>
                  <a:pt x="285751" y="48185"/>
                  <a:pt x="542285" y="156711"/>
                  <a:pt x="712695" y="228600"/>
                </a:cubicBezTo>
                <a:cubicBezTo>
                  <a:pt x="883105" y="300489"/>
                  <a:pt x="918884" y="351930"/>
                  <a:pt x="1022461" y="431336"/>
                </a:cubicBezTo>
              </a:path>
            </a:pathLst>
          </a:custGeom>
          <a:noFill/>
          <a:ln w="9525" cap="flat" cmpd="sng">
            <a:solidFill>
              <a:srgbClr val="008E3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B050"/>
              </a:solidFill>
              <a:latin typeface="Arial"/>
              <a:ea typeface="Arial"/>
              <a:cs typeface="Arial"/>
              <a:sym typeface="Arial"/>
            </a:endParaRPr>
          </a:p>
        </p:txBody>
      </p:sp>
      <p:sp>
        <p:nvSpPr>
          <p:cNvPr id="1058" name="Google Shape;1058;p46"/>
          <p:cNvSpPr txBox="1"/>
          <p:nvPr/>
        </p:nvSpPr>
        <p:spPr>
          <a:xfrm>
            <a:off x="1096253" y="5271072"/>
            <a:ext cx="3336751" cy="10014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560"/>
              </a:spcBef>
              <a:spcAft>
                <a:spcPts val="0"/>
              </a:spcAft>
              <a:buClr>
                <a:schemeClr val="accent2"/>
              </a:buClr>
              <a:buSzPts val="2369"/>
              <a:buFont typeface="Noto Sans Symbols"/>
              <a:buNone/>
            </a:pPr>
            <a:r>
              <a:rPr lang="en-US" sz="2000" b="0" i="0" u="none" strike="noStrike" cap="none" dirty="0">
                <a:solidFill>
                  <a:srgbClr val="008E3D"/>
                </a:solidFill>
                <a:latin typeface="Acherus Grotesque" panose="02000505000000020004" pitchFamily="50" charset="0"/>
                <a:sym typeface="Arial"/>
              </a:rPr>
              <a:t>Probability of observing the values of predictor for group 1</a:t>
            </a:r>
            <a:endParaRPr dirty="0">
              <a:solidFill>
                <a:srgbClr val="008E3D"/>
              </a:solidFill>
              <a:latin typeface="Acherus Grotesque" panose="02000505000000020004" pitchFamily="50" charset="0"/>
            </a:endParaRPr>
          </a:p>
          <a:p>
            <a:pPr marL="0" marR="0" lvl="0" indent="0" algn="l" rtl="0">
              <a:lnSpc>
                <a:spcPct val="100000"/>
              </a:lnSpc>
              <a:spcBef>
                <a:spcPts val="1760"/>
              </a:spcBef>
              <a:spcAft>
                <a:spcPts val="0"/>
              </a:spcAft>
              <a:buClr>
                <a:schemeClr val="accent2"/>
              </a:buClr>
              <a:buSzPts val="2369"/>
              <a:buFont typeface="Noto Sans Symbols"/>
              <a:buNone/>
            </a:pPr>
            <a:endParaRPr sz="2000" b="0" i="0" u="none" strike="noStrike" cap="none" dirty="0">
              <a:solidFill>
                <a:schemeClr val="dk2"/>
              </a:solidFill>
              <a:latin typeface="Acherus Grotesque" panose="02000505000000020004" pitchFamily="50" charset="0"/>
              <a:sym typeface="Arial"/>
            </a:endParaRPr>
          </a:p>
          <a:p>
            <a:pPr marL="0" marR="0" lvl="0" indent="0" algn="l" rtl="0">
              <a:lnSpc>
                <a:spcPct val="100000"/>
              </a:lnSpc>
              <a:spcBef>
                <a:spcPts val="1760"/>
              </a:spcBef>
              <a:spcAft>
                <a:spcPts val="0"/>
              </a:spcAft>
              <a:buClr>
                <a:schemeClr val="accent2"/>
              </a:buClr>
              <a:buSzPts val="2369"/>
              <a:buFont typeface="Noto Sans Symbols"/>
              <a:buNone/>
            </a:pPr>
            <a:endParaRPr sz="2000" b="0" i="0" u="none" strike="noStrike" cap="none" dirty="0">
              <a:solidFill>
                <a:schemeClr val="dk2"/>
              </a:solidFill>
              <a:latin typeface="Acherus Grotesque" panose="02000505000000020004" pitchFamily="50" charset="0"/>
              <a:sym typeface="Arial"/>
            </a:endParaRPr>
          </a:p>
          <a:p>
            <a:pPr marL="0" marR="0" lvl="0" indent="0" algn="l" rtl="0">
              <a:lnSpc>
                <a:spcPct val="100000"/>
              </a:lnSpc>
              <a:spcBef>
                <a:spcPts val="1760"/>
              </a:spcBef>
              <a:spcAft>
                <a:spcPts val="1200"/>
              </a:spcAft>
              <a:buClr>
                <a:schemeClr val="accent2"/>
              </a:buClr>
              <a:buSzPts val="2369"/>
              <a:buFont typeface="Noto Sans Symbols"/>
              <a:buNone/>
            </a:pPr>
            <a:endParaRPr sz="2000" b="0" i="0" u="none" strike="noStrike" cap="none" dirty="0">
              <a:solidFill>
                <a:schemeClr val="dk2"/>
              </a:solidFill>
              <a:latin typeface="Acherus Grotesque" panose="02000505000000020004" pitchFamily="50" charset="0"/>
              <a:sym typeface="Arial"/>
            </a:endParaRPr>
          </a:p>
        </p:txBody>
      </p:sp>
      <p:sp>
        <p:nvSpPr>
          <p:cNvPr id="1059" name="Google Shape;1059;p46"/>
          <p:cNvSpPr txBox="1"/>
          <p:nvPr/>
        </p:nvSpPr>
        <p:spPr>
          <a:xfrm>
            <a:off x="8493261" y="5263015"/>
            <a:ext cx="3185552" cy="1145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560"/>
              </a:spcBef>
              <a:spcAft>
                <a:spcPts val="0"/>
              </a:spcAft>
              <a:buClr>
                <a:schemeClr val="accent2"/>
              </a:buClr>
              <a:buSzPts val="2369"/>
              <a:buFont typeface="Noto Sans Symbols"/>
              <a:buNone/>
            </a:pPr>
            <a:r>
              <a:rPr lang="en-US" sz="2000" b="0" i="0" u="none" strike="noStrike" cap="none" dirty="0">
                <a:solidFill>
                  <a:srgbClr val="B64E84"/>
                </a:solidFill>
                <a:latin typeface="Acherus Grotesque" panose="02000505000000020004" pitchFamily="50" charset="0"/>
                <a:sym typeface="Arial"/>
              </a:rPr>
              <a:t>Probability of observing the values of predictor for group 2</a:t>
            </a:r>
            <a:endParaRPr dirty="0">
              <a:solidFill>
                <a:srgbClr val="B64E84"/>
              </a:solidFill>
              <a:latin typeface="Acherus Grotesque" panose="02000505000000020004" pitchFamily="50" charset="0"/>
            </a:endParaRPr>
          </a:p>
          <a:p>
            <a:pPr marL="0" marR="0" lvl="0" indent="0" algn="l" rtl="0">
              <a:lnSpc>
                <a:spcPct val="100000"/>
              </a:lnSpc>
              <a:spcBef>
                <a:spcPts val="1760"/>
              </a:spcBef>
              <a:spcAft>
                <a:spcPts val="0"/>
              </a:spcAft>
              <a:buClr>
                <a:schemeClr val="accent2"/>
              </a:buClr>
              <a:buSzPts val="2369"/>
              <a:buFont typeface="Noto Sans Symbols"/>
              <a:buNone/>
            </a:pPr>
            <a:endParaRPr sz="2000" b="0" i="0" u="none" strike="noStrike" cap="none" dirty="0">
              <a:solidFill>
                <a:schemeClr val="dk2"/>
              </a:solidFill>
              <a:latin typeface="Acherus Grotesque" panose="02000505000000020004" pitchFamily="50" charset="0"/>
              <a:sym typeface="Arial"/>
            </a:endParaRPr>
          </a:p>
          <a:p>
            <a:pPr marL="0" marR="0" lvl="0" indent="0" algn="l" rtl="0">
              <a:lnSpc>
                <a:spcPct val="100000"/>
              </a:lnSpc>
              <a:spcBef>
                <a:spcPts val="1760"/>
              </a:spcBef>
              <a:spcAft>
                <a:spcPts val="0"/>
              </a:spcAft>
              <a:buClr>
                <a:schemeClr val="accent2"/>
              </a:buClr>
              <a:buSzPts val="2369"/>
              <a:buFont typeface="Noto Sans Symbols"/>
              <a:buNone/>
            </a:pPr>
            <a:endParaRPr sz="2000" b="0" i="0" u="none" strike="noStrike" cap="none" dirty="0">
              <a:solidFill>
                <a:schemeClr val="dk2"/>
              </a:solidFill>
              <a:latin typeface="Acherus Grotesque" panose="02000505000000020004" pitchFamily="50" charset="0"/>
              <a:sym typeface="Arial"/>
            </a:endParaRPr>
          </a:p>
          <a:p>
            <a:pPr marL="0" marR="0" lvl="0" indent="0" algn="l" rtl="0">
              <a:lnSpc>
                <a:spcPct val="100000"/>
              </a:lnSpc>
              <a:spcBef>
                <a:spcPts val="1760"/>
              </a:spcBef>
              <a:spcAft>
                <a:spcPts val="1200"/>
              </a:spcAft>
              <a:buClr>
                <a:schemeClr val="accent2"/>
              </a:buClr>
              <a:buSzPts val="2369"/>
              <a:buFont typeface="Noto Sans Symbols"/>
              <a:buNone/>
            </a:pPr>
            <a:endParaRPr sz="2000" b="0" i="0" u="none" strike="noStrike" cap="none" dirty="0">
              <a:solidFill>
                <a:schemeClr val="dk2"/>
              </a:solidFill>
              <a:latin typeface="Acherus Grotesque" panose="02000505000000020004" pitchFamily="50" charset="0"/>
              <a:sym typeface="Arial"/>
            </a:endParaRPr>
          </a:p>
        </p:txBody>
      </p:sp>
      <p:sp>
        <p:nvSpPr>
          <p:cNvPr id="1060" name="Google Shape;1060;p46"/>
          <p:cNvSpPr/>
          <p:nvPr/>
        </p:nvSpPr>
        <p:spPr>
          <a:xfrm>
            <a:off x="333476" y="3858535"/>
            <a:ext cx="3733641"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LDA algorithm uses Bayes’ theorem to try to find the best line that acts as separator between the two distributions.</a:t>
            </a:r>
            <a:endParaRPr sz="1600" dirty="0">
              <a:latin typeface="Acherus Grotesque" panose="02000505000000020004" pitchFamily="50" charset="0"/>
            </a:endParaRPr>
          </a:p>
        </p:txBody>
      </p:sp>
      <p:cxnSp>
        <p:nvCxnSpPr>
          <p:cNvPr id="1061" name="Google Shape;1061;p46"/>
          <p:cNvCxnSpPr/>
          <p:nvPr/>
        </p:nvCxnSpPr>
        <p:spPr>
          <a:xfrm rot="10800000" flipH="1">
            <a:off x="3915652" y="4425323"/>
            <a:ext cx="2364537" cy="1"/>
          </a:xfrm>
          <a:prstGeom prst="straightConnector1">
            <a:avLst/>
          </a:prstGeom>
          <a:noFill/>
          <a:ln w="22225" cap="flat" cmpd="sng">
            <a:solidFill>
              <a:schemeClr val="dk1"/>
            </a:solidFill>
            <a:prstDash val="solid"/>
            <a:round/>
            <a:headEnd type="none" w="sm" len="sm"/>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pic>
        <p:nvPicPr>
          <p:cNvPr id="1067" name="Google Shape;1067;p47"/>
          <p:cNvPicPr preferRelativeResize="0"/>
          <p:nvPr/>
        </p:nvPicPr>
        <p:blipFill rotWithShape="1">
          <a:blip r:embed="rId3">
            <a:alphaModFix/>
          </a:blip>
          <a:srcRect/>
          <a:stretch/>
        </p:blipFill>
        <p:spPr>
          <a:xfrm>
            <a:off x="8459797" y="1421948"/>
            <a:ext cx="3743420" cy="3348191"/>
          </a:xfrm>
          <a:prstGeom prst="rect">
            <a:avLst/>
          </a:prstGeom>
          <a:noFill/>
          <a:ln>
            <a:noFill/>
          </a:ln>
        </p:spPr>
      </p:pic>
      <p:sp>
        <p:nvSpPr>
          <p:cNvPr id="1068" name="Google Shape;1068;p47"/>
          <p:cNvSpPr txBox="1">
            <a:spLocks noGrp="1"/>
          </p:cNvSpPr>
          <p:nvPr>
            <p:ph type="title"/>
          </p:nvPr>
        </p:nvSpPr>
        <p:spPr>
          <a:noFill/>
          <a:ln>
            <a:noFill/>
          </a:ln>
        </p:spPr>
        <p:txBody>
          <a:bodyPr spcFirstLastPara="1" wrap="square" lIns="91425" tIns="45700" rIns="91425" bIns="45700" anchor="ctr" anchorCtr="0">
            <a:normAutofit/>
          </a:bodyPr>
          <a:lstStyle/>
          <a:p>
            <a:pPr lvl="0"/>
            <a:r>
              <a:rPr lang="en-US" dirty="0"/>
              <a:t>Expanding LDA to 2 or more predictors</a:t>
            </a:r>
          </a:p>
        </p:txBody>
      </p:sp>
      <p:sp>
        <p:nvSpPr>
          <p:cNvPr id="2" name="Content Placeholder 1">
            <a:extLst>
              <a:ext uri="{FF2B5EF4-FFF2-40B4-BE49-F238E27FC236}">
                <a16:creationId xmlns:a16="http://schemas.microsoft.com/office/drawing/2014/main" id="{AF2ECC01-338D-4108-B947-329495D854A2}"/>
              </a:ext>
            </a:extLst>
          </p:cNvPr>
          <p:cNvSpPr>
            <a:spLocks noGrp="1"/>
          </p:cNvSpPr>
          <p:nvPr>
            <p:ph idx="1"/>
          </p:nvPr>
        </p:nvSpPr>
        <p:spPr>
          <a:xfrm>
            <a:off x="838200" y="1825625"/>
            <a:ext cx="8098536" cy="4351338"/>
          </a:xfrm>
        </p:spPr>
        <p:txBody>
          <a:bodyPr/>
          <a:lstStyle/>
          <a:p>
            <a:r>
              <a:rPr lang="en-US" dirty="0"/>
              <a:t>Need to think a little differently about the assumptions (not too much)</a:t>
            </a:r>
          </a:p>
          <a:p>
            <a:r>
              <a:rPr lang="en-US" dirty="0"/>
              <a:t>Assume all predictors follow normal distributions and therefore any combination of predictors follows a multivariate normal distribution​</a:t>
            </a:r>
          </a:p>
          <a:p>
            <a:r>
              <a:rPr lang="en-US" dirty="0"/>
              <a:t>Instead of just common variances, we have to think in terms of common variances and covariances (correlations among predictors) across groups</a:t>
            </a:r>
          </a:p>
        </p:txBody>
      </p:sp>
      <p:sp>
        <p:nvSpPr>
          <p:cNvPr id="4" name="Footer Placeholder 3">
            <a:extLst>
              <a:ext uri="{FF2B5EF4-FFF2-40B4-BE49-F238E27FC236}">
                <a16:creationId xmlns:a16="http://schemas.microsoft.com/office/drawing/2014/main" id="{5A4B4412-D787-4F5D-BD5A-65764277528A}"/>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74BF4A2D-BC46-4D32-A6C0-5B50A9422249}"/>
              </a:ext>
            </a:extLst>
          </p:cNvPr>
          <p:cNvSpPr>
            <a:spLocks noGrp="1"/>
          </p:cNvSpPr>
          <p:nvPr>
            <p:ph type="sldNum" sz="quarter" idx="12"/>
          </p:nvPr>
        </p:nvSpPr>
        <p:spPr/>
        <p:txBody>
          <a:bodyPr/>
          <a:lstStyle/>
          <a:p>
            <a:fld id="{8E06CFEE-053A-4A40-A88B-A288F0289482}"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noFill/>
          <a:ln>
            <a:noFill/>
          </a:ln>
        </p:spPr>
        <p:txBody>
          <a:bodyPr spcFirstLastPara="1" wrap="square" lIns="91425" tIns="45700" rIns="91425" bIns="45700" anchor="ctr" anchorCtr="0">
            <a:normAutofit/>
          </a:bodyPr>
          <a:lstStyle/>
          <a:p>
            <a:pPr lvl="0"/>
            <a:r>
              <a:rPr lang="en-US" dirty="0"/>
              <a:t>Does LDA do a good job?</a:t>
            </a:r>
          </a:p>
        </p:txBody>
      </p:sp>
      <p:sp>
        <p:nvSpPr>
          <p:cNvPr id="2" name="Content Placeholder 1">
            <a:extLst>
              <a:ext uri="{FF2B5EF4-FFF2-40B4-BE49-F238E27FC236}">
                <a16:creationId xmlns:a16="http://schemas.microsoft.com/office/drawing/2014/main" id="{9B31939D-063E-4ACF-8E26-8A69E4BCAA14}"/>
              </a:ext>
            </a:extLst>
          </p:cNvPr>
          <p:cNvSpPr>
            <a:spLocks noGrp="1"/>
          </p:cNvSpPr>
          <p:nvPr>
            <p:ph idx="1"/>
          </p:nvPr>
        </p:nvSpPr>
        <p:spPr/>
        <p:txBody>
          <a:bodyPr/>
          <a:lstStyle/>
          <a:p>
            <a:r>
              <a:rPr lang="en-US" dirty="0"/>
              <a:t>An example with 3 classes and 2 predictor variables</a:t>
            </a:r>
          </a:p>
          <a:p>
            <a:endParaRPr lang="en-US" dirty="0"/>
          </a:p>
        </p:txBody>
      </p:sp>
      <p:sp>
        <p:nvSpPr>
          <p:cNvPr id="4" name="Footer Placeholder 3">
            <a:extLst>
              <a:ext uri="{FF2B5EF4-FFF2-40B4-BE49-F238E27FC236}">
                <a16:creationId xmlns:a16="http://schemas.microsoft.com/office/drawing/2014/main" id="{96C29C83-A0AE-4395-82D7-0948E25C498D}"/>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91410948-76CE-4CD8-8FA5-FC4D3BB09310}"/>
              </a:ext>
            </a:extLst>
          </p:cNvPr>
          <p:cNvSpPr>
            <a:spLocks noGrp="1"/>
          </p:cNvSpPr>
          <p:nvPr>
            <p:ph type="sldNum" sz="quarter" idx="12"/>
          </p:nvPr>
        </p:nvSpPr>
        <p:spPr/>
        <p:txBody>
          <a:bodyPr/>
          <a:lstStyle/>
          <a:p>
            <a:fld id="{8E06CFEE-053A-4A40-A88B-A288F0289482}" type="slidenum">
              <a:rPr lang="en-US" smtClean="0"/>
              <a:t>49</a:t>
            </a:fld>
            <a:endParaRPr lang="en-US"/>
          </a:p>
        </p:txBody>
      </p:sp>
      <p:pic>
        <p:nvPicPr>
          <p:cNvPr id="1077" name="Google Shape;1077;p48"/>
          <p:cNvPicPr preferRelativeResize="0"/>
          <p:nvPr/>
        </p:nvPicPr>
        <p:blipFill rotWithShape="1">
          <a:blip r:embed="rId3">
            <a:alphaModFix/>
          </a:blip>
          <a:srcRect/>
          <a:stretch/>
        </p:blipFill>
        <p:spPr>
          <a:xfrm>
            <a:off x="3115065" y="2232971"/>
            <a:ext cx="5305269" cy="4266052"/>
          </a:xfrm>
          <a:prstGeom prst="rect">
            <a:avLst/>
          </a:prstGeom>
          <a:noFill/>
          <a:ln>
            <a:noFill/>
          </a:ln>
        </p:spPr>
      </p:pic>
      <p:sp>
        <p:nvSpPr>
          <p:cNvPr id="1078" name="Google Shape;1078;p48"/>
          <p:cNvSpPr txBox="1"/>
          <p:nvPr/>
        </p:nvSpPr>
        <p:spPr>
          <a:xfrm>
            <a:off x="181599" y="4332853"/>
            <a:ext cx="3195585" cy="150390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360"/>
              </a:spcBef>
              <a:spcAft>
                <a:spcPts val="1200"/>
              </a:spcAft>
              <a:buClr>
                <a:schemeClr val="accent1"/>
              </a:buClr>
              <a:buSzPts val="2369"/>
              <a:buFont typeface="Noto Sans Symbols"/>
              <a:buNone/>
            </a:pPr>
            <a:r>
              <a:rPr lang="en-US" sz="1800" b="0" i="0" u="none" strike="noStrike" cap="none" dirty="0">
                <a:solidFill>
                  <a:srgbClr val="3F3F3F"/>
                </a:solidFill>
                <a:latin typeface="Acherus Grotesque" panose="02000505000000020004" pitchFamily="50" charset="0"/>
                <a:sym typeface="Arial"/>
              </a:rPr>
              <a:t>The dots represent our data (multivariate normal with common covariance). The colors of the dots represent the true class. </a:t>
            </a:r>
            <a:endParaRPr sz="1800" b="0" i="0" u="none" strike="noStrike" cap="none" dirty="0">
              <a:solidFill>
                <a:srgbClr val="3F3F3F"/>
              </a:solidFill>
              <a:latin typeface="Acherus Grotesque" panose="02000505000000020004" pitchFamily="50" charset="0"/>
              <a:sym typeface="Arial"/>
            </a:endParaRPr>
          </a:p>
        </p:txBody>
      </p:sp>
      <p:sp>
        <p:nvSpPr>
          <p:cNvPr id="1079" name="Google Shape;1079;p48"/>
          <p:cNvSpPr txBox="1"/>
          <p:nvPr/>
        </p:nvSpPr>
        <p:spPr>
          <a:xfrm>
            <a:off x="8700825" y="2109291"/>
            <a:ext cx="208127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rial"/>
                <a:ea typeface="Arial"/>
                <a:cs typeface="Arial"/>
                <a:sym typeface="Arial"/>
              </a:rPr>
              <a:t>LDA boundaries </a:t>
            </a:r>
            <a:endParaRPr dirty="0"/>
          </a:p>
        </p:txBody>
      </p:sp>
      <p:sp>
        <p:nvSpPr>
          <p:cNvPr id="1081" name="Google Shape;1081;p48"/>
          <p:cNvSpPr txBox="1"/>
          <p:nvPr/>
        </p:nvSpPr>
        <p:spPr>
          <a:xfrm>
            <a:off x="8746639" y="2791119"/>
            <a:ext cx="230864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rial"/>
                <a:ea typeface="Arial"/>
                <a:cs typeface="Arial"/>
                <a:sym typeface="Arial"/>
              </a:rPr>
              <a:t>Bayes boundaries </a:t>
            </a:r>
            <a:endParaRPr dirty="0"/>
          </a:p>
        </p:txBody>
      </p:sp>
      <p:cxnSp>
        <p:nvCxnSpPr>
          <p:cNvPr id="7" name="Straight Connector 6">
            <a:extLst>
              <a:ext uri="{FF2B5EF4-FFF2-40B4-BE49-F238E27FC236}">
                <a16:creationId xmlns:a16="http://schemas.microsoft.com/office/drawing/2014/main" id="{D9154E43-6E9B-41DB-BFFE-1C3CA8B6FC6F}"/>
              </a:ext>
            </a:extLst>
          </p:cNvPr>
          <p:cNvCxnSpPr>
            <a:cxnSpLocks noChangeAspect="1"/>
          </p:cNvCxnSpPr>
          <p:nvPr/>
        </p:nvCxnSpPr>
        <p:spPr>
          <a:xfrm flipH="1">
            <a:off x="10907483" y="2316350"/>
            <a:ext cx="8926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D1F29AA-32C0-4B61-AD02-F274ED73319C}"/>
              </a:ext>
            </a:extLst>
          </p:cNvPr>
          <p:cNvCxnSpPr>
            <a:cxnSpLocks noChangeAspect="1"/>
          </p:cNvCxnSpPr>
          <p:nvPr/>
        </p:nvCxnSpPr>
        <p:spPr>
          <a:xfrm flipH="1">
            <a:off x="10982132" y="3015558"/>
            <a:ext cx="892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again</a:t>
            </a: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latin typeface="Acherus Grotesque" panose="02000505000000020004" pitchFamily="50" charset="0"/>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PATTERNS,</a:t>
            </a:r>
          </a:p>
          <a:p>
            <a:pPr algn="ctr"/>
            <a:r>
              <a:rPr lang="en-US" sz="1800" dirty="0">
                <a:latin typeface="Acherus Grotesque" panose="02000505000000020004" pitchFamily="50" charset="0"/>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algn="ctr"/>
            <a:r>
              <a:rPr lang="en-US" sz="1800" dirty="0">
                <a:latin typeface="Acherus Grotesque" panose="02000505000000020004" pitchFamily="50" charset="0"/>
              </a:rPr>
              <a:t>does it make sense?</a:t>
            </a:r>
          </a:p>
        </p:txBody>
      </p:sp>
      <p:sp>
        <p:nvSpPr>
          <p:cNvPr id="3" name="Rectangle 2">
            <a:extLst>
              <a:ext uri="{FF2B5EF4-FFF2-40B4-BE49-F238E27FC236}">
                <a16:creationId xmlns:a16="http://schemas.microsoft.com/office/drawing/2014/main" id="{D1CFD232-1333-8EDE-5234-D1B30DFCE7A8}"/>
              </a:ext>
            </a:extLst>
          </p:cNvPr>
          <p:cNvSpPr/>
          <p:nvPr/>
        </p:nvSpPr>
        <p:spPr>
          <a:xfrm>
            <a:off x="266818" y="1245427"/>
            <a:ext cx="11647714" cy="240101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fld id="{8E06CFEE-053A-4A40-A88B-A288F0289482}" type="slidenum">
              <a:rPr lang="en-US" smtClean="0"/>
              <a:t>5</a:t>
            </a:fld>
            <a:endParaRPr lang="en-US"/>
          </a:p>
        </p:txBody>
      </p:sp>
    </p:spTree>
    <p:extLst>
      <p:ext uri="{BB962C8B-B14F-4D97-AF65-F5344CB8AC3E}">
        <p14:creationId xmlns:p14="http://schemas.microsoft.com/office/powerpoint/2010/main" val="2643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9"/>
          <p:cNvSpPr txBox="1">
            <a:spLocks noGrp="1"/>
          </p:cNvSpPr>
          <p:nvPr>
            <p:ph type="title"/>
          </p:nvPr>
        </p:nvSpPr>
        <p:spPr>
          <a:noFill/>
          <a:ln>
            <a:noFill/>
          </a:ln>
        </p:spPr>
        <p:txBody>
          <a:bodyPr spcFirstLastPara="1" wrap="square" lIns="91425" tIns="45700" rIns="91425" bIns="45700" anchor="ctr" anchorCtr="0">
            <a:noAutofit/>
          </a:bodyPr>
          <a:lstStyle/>
          <a:p>
            <a:pPr lvl="0"/>
            <a:r>
              <a:rPr lang="en-US" b="1" dirty="0"/>
              <a:t>QDA</a:t>
            </a:r>
            <a:r>
              <a:rPr lang="en-US" dirty="0"/>
              <a:t> (Quadratic Discriminant Analysis) vs. </a:t>
            </a:r>
            <a:r>
              <a:rPr lang="en-US" b="1" dirty="0"/>
              <a:t>LDA</a:t>
            </a:r>
          </a:p>
        </p:txBody>
      </p:sp>
      <p:sp>
        <p:nvSpPr>
          <p:cNvPr id="5" name="Content Placeholder 4">
            <a:extLst>
              <a:ext uri="{FF2B5EF4-FFF2-40B4-BE49-F238E27FC236}">
                <a16:creationId xmlns:a16="http://schemas.microsoft.com/office/drawing/2014/main" id="{678529DC-EABE-4632-8E3D-13D45BDDF202}"/>
              </a:ext>
            </a:extLst>
          </p:cNvPr>
          <p:cNvSpPr>
            <a:spLocks noGrp="1"/>
          </p:cNvSpPr>
          <p:nvPr>
            <p:ph idx="1"/>
          </p:nvPr>
        </p:nvSpPr>
        <p:spPr/>
        <p:txBody>
          <a:bodyPr/>
          <a:lstStyle/>
          <a:p>
            <a:r>
              <a:rPr lang="en-US" dirty="0"/>
              <a:t>If classes seem to have </a:t>
            </a:r>
            <a:r>
              <a:rPr lang="en-US" b="1" dirty="0"/>
              <a:t>different variability (different variances/ covariances), </a:t>
            </a:r>
            <a:r>
              <a:rPr lang="en-US" dirty="0"/>
              <a:t>we can use QDA instead of LDA.</a:t>
            </a:r>
          </a:p>
          <a:p>
            <a:pPr lvl="1"/>
            <a:r>
              <a:rPr lang="en-US" dirty="0"/>
              <a:t>We need to estimate variability for all classes, instead of assuming it is the same for all groups.</a:t>
            </a:r>
          </a:p>
          <a:p>
            <a:pPr lvl="1"/>
            <a:r>
              <a:rPr lang="en-US" dirty="0"/>
              <a:t>Estimating more things allows for more flexibility in the model (we have more things we can change) but increases variability of estimates from sample to sample (Bias-Variance trade-off)</a:t>
            </a:r>
          </a:p>
          <a:p>
            <a:endParaRPr lang="en-US" dirty="0"/>
          </a:p>
          <a:p>
            <a:r>
              <a:rPr lang="en-US" dirty="0"/>
              <a:t>Which is better? It depends.</a:t>
            </a:r>
          </a:p>
          <a:p>
            <a:endParaRPr lang="en-US" dirty="0"/>
          </a:p>
        </p:txBody>
      </p:sp>
      <p:sp>
        <p:nvSpPr>
          <p:cNvPr id="4" name="Footer Placeholder 3">
            <a:extLst>
              <a:ext uri="{FF2B5EF4-FFF2-40B4-BE49-F238E27FC236}">
                <a16:creationId xmlns:a16="http://schemas.microsoft.com/office/drawing/2014/main" id="{491A7A46-5D42-4B0E-81D1-84D5620CDC6A}"/>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A9DDD705-4496-4C02-A9C8-0607D4F72A10}"/>
              </a:ext>
            </a:extLst>
          </p:cNvPr>
          <p:cNvSpPr>
            <a:spLocks noGrp="1"/>
          </p:cNvSpPr>
          <p:nvPr>
            <p:ph type="sldNum" sz="quarter" idx="12"/>
          </p:nvPr>
        </p:nvSpPr>
        <p:spPr/>
        <p:txBody>
          <a:bodyPr/>
          <a:lstStyle/>
          <a:p>
            <a:fld id="{8E06CFEE-053A-4A40-A88B-A288F0289482}" type="slidenum">
              <a:rPr lang="en-US" smtClean="0"/>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109" name="Google Shape;1109;p50"/>
          <p:cNvSpPr txBox="1"/>
          <p:nvPr/>
        </p:nvSpPr>
        <p:spPr>
          <a:xfrm>
            <a:off x="7090095" y="5314755"/>
            <a:ext cx="4533113" cy="101930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320"/>
              </a:spcBef>
              <a:spcAft>
                <a:spcPts val="0"/>
              </a:spcAft>
              <a:buClr>
                <a:schemeClr val="accent1"/>
              </a:buClr>
              <a:buSzPts val="2369"/>
              <a:buFont typeface="Noto Sans Symbols"/>
              <a:buNone/>
            </a:pPr>
            <a:r>
              <a:rPr lang="en-US" sz="1600" b="0" i="0" u="none" strike="noStrike" cap="none" dirty="0">
                <a:solidFill>
                  <a:schemeClr val="dk1"/>
                </a:solidFill>
                <a:latin typeface="Acherus Grotesque" panose="02000505000000020004" pitchFamily="50" charset="0"/>
                <a:sym typeface="Arial"/>
              </a:rPr>
              <a:t>Variability </a:t>
            </a:r>
            <a:r>
              <a:rPr lang="en-US" sz="1600" b="0" i="0" u="none" strike="noStrike" cap="none" dirty="0">
                <a:solidFill>
                  <a:srgbClr val="3F3F3F"/>
                </a:solidFill>
                <a:latin typeface="Acherus Grotesque" panose="02000505000000020004" pitchFamily="50" charset="0"/>
                <a:sym typeface="Arial"/>
              </a:rPr>
              <a:t>different for each class. True boundary is nonlinear. LDA is biased. QDA adds variability but offers bias improvement.</a:t>
            </a:r>
            <a:endParaRPr dirty="0">
              <a:latin typeface="Acherus Grotesque" panose="02000505000000020004" pitchFamily="50" charset="0"/>
            </a:endParaRPr>
          </a:p>
        </p:txBody>
      </p:sp>
      <p:pic>
        <p:nvPicPr>
          <p:cNvPr id="1095" name="Google Shape;1095;p50"/>
          <p:cNvPicPr preferRelativeResize="0"/>
          <p:nvPr/>
        </p:nvPicPr>
        <p:blipFill rotWithShape="1">
          <a:blip r:embed="rId3">
            <a:alphaModFix/>
          </a:blip>
          <a:srcRect l="52506"/>
          <a:stretch/>
        </p:blipFill>
        <p:spPr>
          <a:xfrm>
            <a:off x="6825998" y="1519476"/>
            <a:ext cx="4326316" cy="3935768"/>
          </a:xfrm>
          <a:prstGeom prst="rect">
            <a:avLst/>
          </a:prstGeom>
          <a:noFill/>
          <a:ln>
            <a:noFill/>
          </a:ln>
        </p:spPr>
      </p:pic>
      <p:sp>
        <p:nvSpPr>
          <p:cNvPr id="1096" name="Google Shape;1096;p50"/>
          <p:cNvSpPr txBox="1">
            <a:spLocks noGrp="1"/>
          </p:cNvSpPr>
          <p:nvPr>
            <p:ph type="title"/>
          </p:nvPr>
        </p:nvSpPr>
        <p:spPr>
          <a:noFill/>
          <a:ln>
            <a:noFill/>
          </a:ln>
        </p:spPr>
        <p:txBody>
          <a:bodyPr spcFirstLastPara="1" wrap="square" lIns="91425" tIns="45700" rIns="91425" bIns="45700" anchor="ctr" anchorCtr="0">
            <a:normAutofit/>
          </a:bodyPr>
          <a:lstStyle/>
          <a:p>
            <a:pPr lvl="0"/>
            <a:r>
              <a:rPr lang="en-US" b="1" dirty="0"/>
              <a:t>QDA</a:t>
            </a:r>
            <a:r>
              <a:rPr lang="en-US" dirty="0"/>
              <a:t> vs. </a:t>
            </a:r>
            <a:r>
              <a:rPr lang="en-US" b="1" dirty="0"/>
              <a:t>LDA example with 2 classes and 2 predictors</a:t>
            </a:r>
          </a:p>
        </p:txBody>
      </p:sp>
      <p:sp>
        <p:nvSpPr>
          <p:cNvPr id="4" name="Footer Placeholder 3">
            <a:extLst>
              <a:ext uri="{FF2B5EF4-FFF2-40B4-BE49-F238E27FC236}">
                <a16:creationId xmlns:a16="http://schemas.microsoft.com/office/drawing/2014/main" id="{688AF7F6-0BFD-4559-8D0D-41887C3703D2}"/>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3208ADC9-608E-49A5-91C3-C50F1A570274}"/>
              </a:ext>
            </a:extLst>
          </p:cNvPr>
          <p:cNvSpPr>
            <a:spLocks noGrp="1"/>
          </p:cNvSpPr>
          <p:nvPr>
            <p:ph type="sldNum" sz="quarter" idx="12"/>
          </p:nvPr>
        </p:nvSpPr>
        <p:spPr/>
        <p:txBody>
          <a:bodyPr/>
          <a:lstStyle/>
          <a:p>
            <a:fld id="{8E06CFEE-053A-4A40-A88B-A288F0289482}" type="slidenum">
              <a:rPr lang="en-US" smtClean="0"/>
              <a:t>51</a:t>
            </a:fld>
            <a:endParaRPr lang="en-US"/>
          </a:p>
        </p:txBody>
      </p:sp>
      <p:sp>
        <p:nvSpPr>
          <p:cNvPr id="1097" name="Google Shape;1097;p50"/>
          <p:cNvSpPr txBox="1"/>
          <p:nvPr/>
        </p:nvSpPr>
        <p:spPr>
          <a:xfrm>
            <a:off x="806255" y="5329962"/>
            <a:ext cx="4289015" cy="8825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20"/>
              </a:spcBef>
              <a:spcAft>
                <a:spcPts val="1200"/>
              </a:spcAft>
              <a:buClr>
                <a:schemeClr val="accent1"/>
              </a:buClr>
              <a:buSzPts val="2369"/>
              <a:buFont typeface="Noto Sans Symbols"/>
              <a:buNone/>
            </a:pPr>
            <a:r>
              <a:rPr lang="en-US" sz="1600" b="0" i="0" u="none" strike="noStrike" cap="none" dirty="0">
                <a:solidFill>
                  <a:srgbClr val="3F3F3F"/>
                </a:solidFill>
                <a:latin typeface="Acherus Grotesque" panose="02000505000000020004" pitchFamily="50" charset="0"/>
                <a:sym typeface="Arial"/>
              </a:rPr>
              <a:t>Variability same for both classes</a:t>
            </a:r>
            <a:r>
              <a:rPr lang="en-US" sz="1600" dirty="0">
                <a:solidFill>
                  <a:srgbClr val="3F3F3F"/>
                </a:solidFill>
                <a:latin typeface="Acherus Grotesque" panose="02000505000000020004" pitchFamily="50" charset="0"/>
              </a:rPr>
              <a:t>. </a:t>
            </a:r>
            <a:r>
              <a:rPr lang="en-US" sz="1600" b="0" i="0" u="none" strike="noStrike" cap="none" dirty="0">
                <a:solidFill>
                  <a:srgbClr val="3F3F3F"/>
                </a:solidFill>
                <a:latin typeface="Acherus Grotesque" panose="02000505000000020004" pitchFamily="50" charset="0"/>
                <a:sym typeface="Arial"/>
              </a:rPr>
              <a:t>True boundary linear. LDA does a good job. QDA adds variability but no bias improvement.</a:t>
            </a:r>
            <a:endParaRPr dirty="0">
              <a:latin typeface="Acherus Grotesque" panose="02000505000000020004" pitchFamily="50" charset="0"/>
            </a:endParaRPr>
          </a:p>
        </p:txBody>
      </p:sp>
      <p:pic>
        <p:nvPicPr>
          <p:cNvPr id="1098" name="Google Shape;1098;p50"/>
          <p:cNvPicPr preferRelativeResize="0"/>
          <p:nvPr/>
        </p:nvPicPr>
        <p:blipFill rotWithShape="1">
          <a:blip r:embed="rId4">
            <a:alphaModFix/>
          </a:blip>
          <a:srcRect r="53068"/>
          <a:stretch/>
        </p:blipFill>
        <p:spPr>
          <a:xfrm>
            <a:off x="401967" y="1552422"/>
            <a:ext cx="4289015" cy="3754464"/>
          </a:xfrm>
          <a:prstGeom prst="rect">
            <a:avLst/>
          </a:prstGeom>
          <a:noFill/>
          <a:ln>
            <a:noFill/>
          </a:ln>
        </p:spPr>
      </p:pic>
      <p:cxnSp>
        <p:nvCxnSpPr>
          <p:cNvPr id="1100" name="Google Shape;1100;p50"/>
          <p:cNvCxnSpPr>
            <a:stCxn id="1101" idx="2"/>
          </p:cNvCxnSpPr>
          <p:nvPr/>
        </p:nvCxnSpPr>
        <p:spPr>
          <a:xfrm flipH="1">
            <a:off x="3365881" y="1952381"/>
            <a:ext cx="2617800" cy="1312500"/>
          </a:xfrm>
          <a:prstGeom prst="straightConnector1">
            <a:avLst/>
          </a:prstGeom>
          <a:noFill/>
          <a:ln w="12700" cap="flat" cmpd="sng">
            <a:solidFill>
              <a:srgbClr val="CC00FF"/>
            </a:solidFill>
            <a:prstDash val="solid"/>
            <a:round/>
            <a:headEnd type="none" w="sm" len="sm"/>
            <a:tailEnd type="triangle" w="med" len="med"/>
          </a:ln>
        </p:spPr>
      </p:cxnSp>
      <p:cxnSp>
        <p:nvCxnSpPr>
          <p:cNvPr id="1102" name="Google Shape;1102;p50"/>
          <p:cNvCxnSpPr>
            <a:stCxn id="1101" idx="2"/>
          </p:cNvCxnSpPr>
          <p:nvPr/>
        </p:nvCxnSpPr>
        <p:spPr>
          <a:xfrm>
            <a:off x="5983681" y="1952381"/>
            <a:ext cx="1842000" cy="150000"/>
          </a:xfrm>
          <a:prstGeom prst="straightConnector1">
            <a:avLst/>
          </a:prstGeom>
          <a:noFill/>
          <a:ln w="12700" cap="flat" cmpd="sng">
            <a:solidFill>
              <a:srgbClr val="CC00FF"/>
            </a:solidFill>
            <a:prstDash val="solid"/>
            <a:round/>
            <a:headEnd type="none" w="sm" len="sm"/>
            <a:tailEnd type="triangle" w="med" len="med"/>
          </a:ln>
        </p:spPr>
      </p:cxnSp>
      <p:sp>
        <p:nvSpPr>
          <p:cNvPr id="1101" name="Google Shape;1101;p50"/>
          <p:cNvSpPr txBox="1"/>
          <p:nvPr/>
        </p:nvSpPr>
        <p:spPr>
          <a:xfrm>
            <a:off x="5141364" y="1552422"/>
            <a:ext cx="1684634" cy="39995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360"/>
              </a:spcBef>
              <a:spcAft>
                <a:spcPts val="0"/>
              </a:spcAft>
              <a:buClr>
                <a:schemeClr val="accent1"/>
              </a:buClr>
              <a:buSzPts val="2369"/>
              <a:buFont typeface="Noto Sans Symbols"/>
              <a:buNone/>
            </a:pPr>
            <a:r>
              <a:rPr lang="en-US" sz="1800" b="0" i="0" u="none" strike="noStrike" cap="none" dirty="0">
                <a:solidFill>
                  <a:srgbClr val="CC00FF"/>
                </a:solidFill>
                <a:latin typeface="Acherus Grotesque" panose="02000505000000020004" pitchFamily="50" charset="0"/>
                <a:sym typeface="Arial"/>
              </a:rPr>
              <a:t>True Divider</a:t>
            </a:r>
            <a:endParaRPr dirty="0">
              <a:latin typeface="Acherus Grotesque" panose="02000505000000020004" pitchFamily="50" charset="0"/>
            </a:endParaRPr>
          </a:p>
          <a:p>
            <a:pPr marL="0" marR="0" lvl="0" indent="0" algn="l" rtl="0">
              <a:lnSpc>
                <a:spcPct val="100000"/>
              </a:lnSpc>
              <a:spcBef>
                <a:spcPts val="1560"/>
              </a:spcBef>
              <a:spcAft>
                <a:spcPts val="0"/>
              </a:spcAft>
              <a:buClr>
                <a:schemeClr val="accent1"/>
              </a:buClr>
              <a:buSzPts val="2369"/>
              <a:buFont typeface="Noto Sans Symbols"/>
              <a:buNone/>
            </a:pPr>
            <a:endParaRPr sz="1800" b="0" i="0" u="sng" strike="noStrike" cap="none" dirty="0">
              <a:solidFill>
                <a:srgbClr val="CC00FF"/>
              </a:solidFill>
              <a:latin typeface="Acherus Grotesque" panose="02000505000000020004" pitchFamily="50" charset="0"/>
              <a:sym typeface="Arial"/>
            </a:endParaRPr>
          </a:p>
          <a:p>
            <a:pPr marL="0" marR="0" lvl="0" indent="0" algn="l" rtl="0">
              <a:lnSpc>
                <a:spcPct val="100000"/>
              </a:lnSpc>
              <a:spcBef>
                <a:spcPts val="1560"/>
              </a:spcBef>
              <a:spcAft>
                <a:spcPts val="1200"/>
              </a:spcAft>
              <a:buClr>
                <a:schemeClr val="accent1"/>
              </a:buClr>
              <a:buSzPts val="2369"/>
              <a:buFont typeface="Noto Sans Symbols"/>
              <a:buNone/>
            </a:pPr>
            <a:endParaRPr sz="1800" b="0" i="0" u="none" strike="noStrike" cap="none" dirty="0">
              <a:solidFill>
                <a:srgbClr val="CC00FF"/>
              </a:solidFill>
              <a:latin typeface="Acherus Grotesque" panose="02000505000000020004" pitchFamily="50" charset="0"/>
              <a:sym typeface="Arial"/>
            </a:endParaRPr>
          </a:p>
        </p:txBody>
      </p:sp>
      <p:sp>
        <p:nvSpPr>
          <p:cNvPr id="1103" name="Google Shape;1103;p50"/>
          <p:cNvSpPr txBox="1"/>
          <p:nvPr/>
        </p:nvSpPr>
        <p:spPr>
          <a:xfrm>
            <a:off x="5141364" y="2621780"/>
            <a:ext cx="183772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LDA boundary</a:t>
            </a:r>
            <a:endParaRPr sz="1800" dirty="0">
              <a:latin typeface="Acherus Grotesque" panose="02000505000000020004" pitchFamily="50" charset="0"/>
            </a:endParaRPr>
          </a:p>
        </p:txBody>
      </p:sp>
      <p:cxnSp>
        <p:nvCxnSpPr>
          <p:cNvPr id="1104" name="Google Shape;1104;p50"/>
          <p:cNvCxnSpPr>
            <a:cxnSpLocks/>
            <a:stCxn id="1103" idx="2"/>
          </p:cNvCxnSpPr>
          <p:nvPr/>
        </p:nvCxnSpPr>
        <p:spPr>
          <a:xfrm flipH="1">
            <a:off x="3882099" y="2991071"/>
            <a:ext cx="2178128" cy="1128041"/>
          </a:xfrm>
          <a:prstGeom prst="straightConnector1">
            <a:avLst/>
          </a:prstGeom>
          <a:noFill/>
          <a:ln w="28575" cap="flat" cmpd="sng">
            <a:solidFill>
              <a:schemeClr val="dk1"/>
            </a:solidFill>
            <a:prstDash val="dot"/>
            <a:round/>
            <a:headEnd type="none" w="sm" len="sm"/>
            <a:tailEnd type="triangle" w="med" len="med"/>
          </a:ln>
        </p:spPr>
      </p:cxnSp>
      <p:cxnSp>
        <p:nvCxnSpPr>
          <p:cNvPr id="1105" name="Google Shape;1105;p50"/>
          <p:cNvCxnSpPr>
            <a:cxnSpLocks/>
            <a:stCxn id="1103" idx="2"/>
          </p:cNvCxnSpPr>
          <p:nvPr/>
        </p:nvCxnSpPr>
        <p:spPr>
          <a:xfrm>
            <a:off x="6060227" y="2991071"/>
            <a:ext cx="4031872" cy="1507841"/>
          </a:xfrm>
          <a:prstGeom prst="straightConnector1">
            <a:avLst/>
          </a:prstGeom>
          <a:noFill/>
          <a:ln w="28575" cap="flat" cmpd="sng">
            <a:solidFill>
              <a:schemeClr val="dk1"/>
            </a:solidFill>
            <a:prstDash val="dot"/>
            <a:round/>
            <a:headEnd type="none" w="sm" len="sm"/>
            <a:tailEnd type="triangle" w="med" len="med"/>
          </a:ln>
        </p:spPr>
      </p:cxnSp>
      <p:sp>
        <p:nvSpPr>
          <p:cNvPr id="1106" name="Google Shape;1106;p50"/>
          <p:cNvSpPr txBox="1"/>
          <p:nvPr/>
        </p:nvSpPr>
        <p:spPr>
          <a:xfrm>
            <a:off x="5258018" y="4040231"/>
            <a:ext cx="183772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dirty="0">
                <a:solidFill>
                  <a:srgbClr val="00B050"/>
                </a:solidFill>
                <a:latin typeface="Acherus Grotesque" panose="02000505000000020004" pitchFamily="50" charset="0"/>
                <a:sym typeface="Arial"/>
              </a:rPr>
              <a:t>QDA boundary</a:t>
            </a:r>
            <a:endParaRPr sz="1800" dirty="0">
              <a:latin typeface="Acherus Grotesque" panose="02000505000000020004" pitchFamily="50" charset="0"/>
            </a:endParaRPr>
          </a:p>
        </p:txBody>
      </p:sp>
      <p:cxnSp>
        <p:nvCxnSpPr>
          <p:cNvPr id="1107" name="Google Shape;1107;p50"/>
          <p:cNvCxnSpPr>
            <a:cxnSpLocks/>
            <a:stCxn id="1106" idx="1"/>
          </p:cNvCxnSpPr>
          <p:nvPr/>
        </p:nvCxnSpPr>
        <p:spPr>
          <a:xfrm flipH="1">
            <a:off x="3629618" y="4224877"/>
            <a:ext cx="1628400" cy="78621"/>
          </a:xfrm>
          <a:prstGeom prst="straightConnector1">
            <a:avLst/>
          </a:prstGeom>
          <a:noFill/>
          <a:ln w="12700" cap="flat" cmpd="sng">
            <a:solidFill>
              <a:srgbClr val="00B050"/>
            </a:solidFill>
            <a:prstDash val="solid"/>
            <a:round/>
            <a:headEnd type="none" w="sm" len="sm"/>
            <a:tailEnd type="triangle" w="med" len="med"/>
          </a:ln>
        </p:spPr>
      </p:cxnSp>
      <p:cxnSp>
        <p:nvCxnSpPr>
          <p:cNvPr id="1108" name="Google Shape;1108;p50"/>
          <p:cNvCxnSpPr>
            <a:cxnSpLocks/>
            <a:stCxn id="1106" idx="3"/>
          </p:cNvCxnSpPr>
          <p:nvPr/>
        </p:nvCxnSpPr>
        <p:spPr>
          <a:xfrm>
            <a:off x="7095744" y="4224877"/>
            <a:ext cx="2536239" cy="274220"/>
          </a:xfrm>
          <a:prstGeom prst="straightConnector1">
            <a:avLst/>
          </a:prstGeom>
          <a:noFill/>
          <a:ln w="12700" cap="flat" cmpd="sng">
            <a:solidFill>
              <a:srgbClr val="00B050"/>
            </a:solidFill>
            <a:prstDash val="solid"/>
            <a:round/>
            <a:headEnd type="none" w="sm" len="sm"/>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83A4D-7032-4709-B0C3-D6963F7BC7C6}"/>
              </a:ext>
            </a:extLst>
          </p:cNvPr>
          <p:cNvSpPr>
            <a:spLocks noGrp="1"/>
          </p:cNvSpPr>
          <p:nvPr>
            <p:ph type="title"/>
          </p:nvPr>
        </p:nvSpPr>
        <p:spPr/>
        <p:txBody>
          <a:bodyPr/>
          <a:lstStyle/>
          <a:p>
            <a:r>
              <a:rPr lang="en-US" dirty="0"/>
              <a:t>Which to use: QDA or LDA?</a:t>
            </a:r>
          </a:p>
        </p:txBody>
      </p:sp>
      <p:sp>
        <p:nvSpPr>
          <p:cNvPr id="12" name="Freeform: Shape 11">
            <a:extLst>
              <a:ext uri="{FF2B5EF4-FFF2-40B4-BE49-F238E27FC236}">
                <a16:creationId xmlns:a16="http://schemas.microsoft.com/office/drawing/2014/main" id="{C354D061-FDB8-406F-B1D0-D814550168E4}"/>
              </a:ext>
            </a:extLst>
          </p:cNvPr>
          <p:cNvSpPr/>
          <p:nvPr/>
        </p:nvSpPr>
        <p:spPr>
          <a:xfrm>
            <a:off x="839974" y="2912051"/>
            <a:ext cx="2766329" cy="1383164"/>
          </a:xfrm>
          <a:custGeom>
            <a:avLst/>
            <a:gdLst>
              <a:gd name="connsiteX0" fmla="*/ 0 w 2766329"/>
              <a:gd name="connsiteY0" fmla="*/ 138316 h 1383164"/>
              <a:gd name="connsiteX1" fmla="*/ 138316 w 2766329"/>
              <a:gd name="connsiteY1" fmla="*/ 0 h 1383164"/>
              <a:gd name="connsiteX2" fmla="*/ 2628013 w 2766329"/>
              <a:gd name="connsiteY2" fmla="*/ 0 h 1383164"/>
              <a:gd name="connsiteX3" fmla="*/ 2766329 w 2766329"/>
              <a:gd name="connsiteY3" fmla="*/ 138316 h 1383164"/>
              <a:gd name="connsiteX4" fmla="*/ 2766329 w 2766329"/>
              <a:gd name="connsiteY4" fmla="*/ 1244848 h 1383164"/>
              <a:gd name="connsiteX5" fmla="*/ 2628013 w 2766329"/>
              <a:gd name="connsiteY5" fmla="*/ 1383164 h 1383164"/>
              <a:gd name="connsiteX6" fmla="*/ 138316 w 2766329"/>
              <a:gd name="connsiteY6" fmla="*/ 1383164 h 1383164"/>
              <a:gd name="connsiteX7" fmla="*/ 0 w 2766329"/>
              <a:gd name="connsiteY7" fmla="*/ 1244848 h 1383164"/>
              <a:gd name="connsiteX8" fmla="*/ 0 w 2766329"/>
              <a:gd name="connsiteY8" fmla="*/ 138316 h 138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6329" h="1383164">
                <a:moveTo>
                  <a:pt x="0" y="138316"/>
                </a:moveTo>
                <a:cubicBezTo>
                  <a:pt x="0" y="61926"/>
                  <a:pt x="61926" y="0"/>
                  <a:pt x="138316" y="0"/>
                </a:cubicBezTo>
                <a:lnTo>
                  <a:pt x="2628013" y="0"/>
                </a:lnTo>
                <a:cubicBezTo>
                  <a:pt x="2704403" y="0"/>
                  <a:pt x="2766329" y="61926"/>
                  <a:pt x="2766329" y="138316"/>
                </a:cubicBezTo>
                <a:lnTo>
                  <a:pt x="2766329" y="1244848"/>
                </a:lnTo>
                <a:cubicBezTo>
                  <a:pt x="2766329" y="1321238"/>
                  <a:pt x="2704403" y="1383164"/>
                  <a:pt x="2628013" y="1383164"/>
                </a:cubicBezTo>
                <a:lnTo>
                  <a:pt x="138316" y="1383164"/>
                </a:lnTo>
                <a:cubicBezTo>
                  <a:pt x="61926" y="1383164"/>
                  <a:pt x="0" y="1321238"/>
                  <a:pt x="0" y="1244848"/>
                </a:cubicBezTo>
                <a:lnTo>
                  <a:pt x="0" y="13831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481" tIns="54481" rIns="54481" bIns="54481" numCol="1" spcCol="1270" anchor="ctr" anchorCtr="0">
            <a:noAutofit/>
          </a:bodyPr>
          <a:lstStyle/>
          <a:p>
            <a:pPr marL="0" lvl="0" indent="0" algn="ctr" defTabSz="977900">
              <a:lnSpc>
                <a:spcPct val="90000"/>
              </a:lnSpc>
              <a:spcBef>
                <a:spcPct val="0"/>
              </a:spcBef>
              <a:spcAft>
                <a:spcPct val="35000"/>
              </a:spcAft>
              <a:buNone/>
            </a:pPr>
            <a:r>
              <a:rPr lang="en-US" sz="2200" kern="1200" dirty="0"/>
              <a:t>Does the distribution of the data have a bell shape (i.e., Normal distribution)?</a:t>
            </a:r>
          </a:p>
        </p:txBody>
      </p:sp>
      <p:sp>
        <p:nvSpPr>
          <p:cNvPr id="13" name="Freeform: Shape 12">
            <a:extLst>
              <a:ext uri="{FF2B5EF4-FFF2-40B4-BE49-F238E27FC236}">
                <a16:creationId xmlns:a16="http://schemas.microsoft.com/office/drawing/2014/main" id="{76A2508F-C285-4AF3-B3B2-85BBE6FE9F3B}"/>
              </a:ext>
            </a:extLst>
          </p:cNvPr>
          <p:cNvSpPr/>
          <p:nvPr/>
        </p:nvSpPr>
        <p:spPr>
          <a:xfrm rot="19457599">
            <a:off x="3478220" y="3177365"/>
            <a:ext cx="1362697" cy="57216"/>
          </a:xfrm>
          <a:custGeom>
            <a:avLst/>
            <a:gdLst>
              <a:gd name="connsiteX0" fmla="*/ 0 w 1362697"/>
              <a:gd name="connsiteY0" fmla="*/ 28608 h 57216"/>
              <a:gd name="connsiteX1" fmla="*/ 1362697 w 1362697"/>
              <a:gd name="connsiteY1" fmla="*/ 28608 h 57216"/>
            </a:gdLst>
            <a:ahLst/>
            <a:cxnLst>
              <a:cxn ang="0">
                <a:pos x="connsiteX0" y="connsiteY0"/>
              </a:cxn>
              <a:cxn ang="0">
                <a:pos x="connsiteX1" y="connsiteY1"/>
              </a:cxn>
            </a:cxnLst>
            <a:rect l="l" t="t" r="r" b="b"/>
            <a:pathLst>
              <a:path w="1362697" h="57216">
                <a:moveTo>
                  <a:pt x="0" y="28608"/>
                </a:moveTo>
                <a:lnTo>
                  <a:pt x="1362697" y="2860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9981" tIns="-5459" rIns="659981" bIns="-546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4" name="Freeform: Shape 13">
            <a:extLst>
              <a:ext uri="{FF2B5EF4-FFF2-40B4-BE49-F238E27FC236}">
                <a16:creationId xmlns:a16="http://schemas.microsoft.com/office/drawing/2014/main" id="{46F4E5BF-1769-4654-9F92-6D6C97AE7860}"/>
              </a:ext>
            </a:extLst>
          </p:cNvPr>
          <p:cNvSpPr/>
          <p:nvPr/>
        </p:nvSpPr>
        <p:spPr>
          <a:xfrm>
            <a:off x="4712835" y="2116732"/>
            <a:ext cx="2766329" cy="1383164"/>
          </a:xfrm>
          <a:custGeom>
            <a:avLst/>
            <a:gdLst>
              <a:gd name="connsiteX0" fmla="*/ 0 w 2766329"/>
              <a:gd name="connsiteY0" fmla="*/ 138316 h 1383164"/>
              <a:gd name="connsiteX1" fmla="*/ 138316 w 2766329"/>
              <a:gd name="connsiteY1" fmla="*/ 0 h 1383164"/>
              <a:gd name="connsiteX2" fmla="*/ 2628013 w 2766329"/>
              <a:gd name="connsiteY2" fmla="*/ 0 h 1383164"/>
              <a:gd name="connsiteX3" fmla="*/ 2766329 w 2766329"/>
              <a:gd name="connsiteY3" fmla="*/ 138316 h 1383164"/>
              <a:gd name="connsiteX4" fmla="*/ 2766329 w 2766329"/>
              <a:gd name="connsiteY4" fmla="*/ 1244848 h 1383164"/>
              <a:gd name="connsiteX5" fmla="*/ 2628013 w 2766329"/>
              <a:gd name="connsiteY5" fmla="*/ 1383164 h 1383164"/>
              <a:gd name="connsiteX6" fmla="*/ 138316 w 2766329"/>
              <a:gd name="connsiteY6" fmla="*/ 1383164 h 1383164"/>
              <a:gd name="connsiteX7" fmla="*/ 0 w 2766329"/>
              <a:gd name="connsiteY7" fmla="*/ 1244848 h 1383164"/>
              <a:gd name="connsiteX8" fmla="*/ 0 w 2766329"/>
              <a:gd name="connsiteY8" fmla="*/ 138316 h 138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6329" h="1383164">
                <a:moveTo>
                  <a:pt x="0" y="138316"/>
                </a:moveTo>
                <a:cubicBezTo>
                  <a:pt x="0" y="61926"/>
                  <a:pt x="61926" y="0"/>
                  <a:pt x="138316" y="0"/>
                </a:cubicBezTo>
                <a:lnTo>
                  <a:pt x="2628013" y="0"/>
                </a:lnTo>
                <a:cubicBezTo>
                  <a:pt x="2704403" y="0"/>
                  <a:pt x="2766329" y="61926"/>
                  <a:pt x="2766329" y="138316"/>
                </a:cubicBezTo>
                <a:lnTo>
                  <a:pt x="2766329" y="1244848"/>
                </a:lnTo>
                <a:cubicBezTo>
                  <a:pt x="2766329" y="1321238"/>
                  <a:pt x="2704403" y="1383164"/>
                  <a:pt x="2628013" y="1383164"/>
                </a:cubicBezTo>
                <a:lnTo>
                  <a:pt x="138316" y="1383164"/>
                </a:lnTo>
                <a:cubicBezTo>
                  <a:pt x="61926" y="1383164"/>
                  <a:pt x="0" y="1321238"/>
                  <a:pt x="0" y="1244848"/>
                </a:cubicBezTo>
                <a:lnTo>
                  <a:pt x="0" y="13831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481" tIns="54481" rIns="54481" bIns="54481" numCol="1" spcCol="1270" anchor="ctr" anchorCtr="0">
            <a:noAutofit/>
          </a:bodyPr>
          <a:lstStyle/>
          <a:p>
            <a:pPr marL="0" lvl="0" indent="0" algn="ctr" defTabSz="977900">
              <a:lnSpc>
                <a:spcPct val="90000"/>
              </a:lnSpc>
              <a:spcBef>
                <a:spcPct val="0"/>
              </a:spcBef>
              <a:spcAft>
                <a:spcPct val="35000"/>
              </a:spcAft>
              <a:buNone/>
            </a:pPr>
            <a:r>
              <a:rPr lang="en-US" sz="2200" kern="1200" dirty="0"/>
              <a:t>Don’t use discriminant analysis</a:t>
            </a:r>
          </a:p>
        </p:txBody>
      </p:sp>
      <p:sp>
        <p:nvSpPr>
          <p:cNvPr id="15" name="Freeform: Shape 14">
            <a:extLst>
              <a:ext uri="{FF2B5EF4-FFF2-40B4-BE49-F238E27FC236}">
                <a16:creationId xmlns:a16="http://schemas.microsoft.com/office/drawing/2014/main" id="{93E59A00-8838-46D1-BA82-4A9062157284}"/>
              </a:ext>
            </a:extLst>
          </p:cNvPr>
          <p:cNvSpPr/>
          <p:nvPr/>
        </p:nvSpPr>
        <p:spPr>
          <a:xfrm rot="2142401">
            <a:off x="3478220" y="3972685"/>
            <a:ext cx="1362697" cy="57216"/>
          </a:xfrm>
          <a:custGeom>
            <a:avLst/>
            <a:gdLst>
              <a:gd name="connsiteX0" fmla="*/ 0 w 1362697"/>
              <a:gd name="connsiteY0" fmla="*/ 28608 h 57216"/>
              <a:gd name="connsiteX1" fmla="*/ 1362697 w 1362697"/>
              <a:gd name="connsiteY1" fmla="*/ 28608 h 57216"/>
            </a:gdLst>
            <a:ahLst/>
            <a:cxnLst>
              <a:cxn ang="0">
                <a:pos x="connsiteX0" y="connsiteY0"/>
              </a:cxn>
              <a:cxn ang="0">
                <a:pos x="connsiteX1" y="connsiteY1"/>
              </a:cxn>
            </a:cxnLst>
            <a:rect l="l" t="t" r="r" b="b"/>
            <a:pathLst>
              <a:path w="1362697" h="57216">
                <a:moveTo>
                  <a:pt x="0" y="28608"/>
                </a:moveTo>
                <a:lnTo>
                  <a:pt x="1362697" y="2860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9981" tIns="-5460" rIns="659981" bIns="-54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 name="Freeform: Shape 15">
            <a:extLst>
              <a:ext uri="{FF2B5EF4-FFF2-40B4-BE49-F238E27FC236}">
                <a16:creationId xmlns:a16="http://schemas.microsoft.com/office/drawing/2014/main" id="{DDE7B30A-D91E-4B44-B071-74D94FC2EFAD}"/>
              </a:ext>
            </a:extLst>
          </p:cNvPr>
          <p:cNvSpPr/>
          <p:nvPr/>
        </p:nvSpPr>
        <p:spPr>
          <a:xfrm>
            <a:off x="4712835" y="3707371"/>
            <a:ext cx="2766329" cy="1383164"/>
          </a:xfrm>
          <a:custGeom>
            <a:avLst/>
            <a:gdLst>
              <a:gd name="connsiteX0" fmla="*/ 0 w 2766329"/>
              <a:gd name="connsiteY0" fmla="*/ 138316 h 1383164"/>
              <a:gd name="connsiteX1" fmla="*/ 138316 w 2766329"/>
              <a:gd name="connsiteY1" fmla="*/ 0 h 1383164"/>
              <a:gd name="connsiteX2" fmla="*/ 2628013 w 2766329"/>
              <a:gd name="connsiteY2" fmla="*/ 0 h 1383164"/>
              <a:gd name="connsiteX3" fmla="*/ 2766329 w 2766329"/>
              <a:gd name="connsiteY3" fmla="*/ 138316 h 1383164"/>
              <a:gd name="connsiteX4" fmla="*/ 2766329 w 2766329"/>
              <a:gd name="connsiteY4" fmla="*/ 1244848 h 1383164"/>
              <a:gd name="connsiteX5" fmla="*/ 2628013 w 2766329"/>
              <a:gd name="connsiteY5" fmla="*/ 1383164 h 1383164"/>
              <a:gd name="connsiteX6" fmla="*/ 138316 w 2766329"/>
              <a:gd name="connsiteY6" fmla="*/ 1383164 h 1383164"/>
              <a:gd name="connsiteX7" fmla="*/ 0 w 2766329"/>
              <a:gd name="connsiteY7" fmla="*/ 1244848 h 1383164"/>
              <a:gd name="connsiteX8" fmla="*/ 0 w 2766329"/>
              <a:gd name="connsiteY8" fmla="*/ 138316 h 138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6329" h="1383164">
                <a:moveTo>
                  <a:pt x="0" y="138316"/>
                </a:moveTo>
                <a:cubicBezTo>
                  <a:pt x="0" y="61926"/>
                  <a:pt x="61926" y="0"/>
                  <a:pt x="138316" y="0"/>
                </a:cubicBezTo>
                <a:lnTo>
                  <a:pt x="2628013" y="0"/>
                </a:lnTo>
                <a:cubicBezTo>
                  <a:pt x="2704403" y="0"/>
                  <a:pt x="2766329" y="61926"/>
                  <a:pt x="2766329" y="138316"/>
                </a:cubicBezTo>
                <a:lnTo>
                  <a:pt x="2766329" y="1244848"/>
                </a:lnTo>
                <a:cubicBezTo>
                  <a:pt x="2766329" y="1321238"/>
                  <a:pt x="2704403" y="1383164"/>
                  <a:pt x="2628013" y="1383164"/>
                </a:cubicBezTo>
                <a:lnTo>
                  <a:pt x="138316" y="1383164"/>
                </a:lnTo>
                <a:cubicBezTo>
                  <a:pt x="61926" y="1383164"/>
                  <a:pt x="0" y="1321238"/>
                  <a:pt x="0" y="1244848"/>
                </a:cubicBezTo>
                <a:lnTo>
                  <a:pt x="0" y="13831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481" tIns="54481" rIns="54481" bIns="54481" numCol="1" spcCol="1270" anchor="ctr" anchorCtr="0">
            <a:noAutofit/>
          </a:bodyPr>
          <a:lstStyle/>
          <a:p>
            <a:pPr marL="0" lvl="0" indent="0" algn="ctr" defTabSz="977900">
              <a:lnSpc>
                <a:spcPct val="90000"/>
              </a:lnSpc>
              <a:spcBef>
                <a:spcPct val="0"/>
              </a:spcBef>
              <a:spcAft>
                <a:spcPct val="35000"/>
              </a:spcAft>
              <a:buNone/>
            </a:pPr>
            <a:r>
              <a:rPr lang="en-US" sz="2200" kern="1200" dirty="0"/>
              <a:t>Do the different classes show a difference in how they are spread out?</a:t>
            </a:r>
          </a:p>
        </p:txBody>
      </p:sp>
      <p:sp>
        <p:nvSpPr>
          <p:cNvPr id="17" name="Freeform: Shape 16">
            <a:extLst>
              <a:ext uri="{FF2B5EF4-FFF2-40B4-BE49-F238E27FC236}">
                <a16:creationId xmlns:a16="http://schemas.microsoft.com/office/drawing/2014/main" id="{2CDBCAC2-F766-4BF5-9474-6A914D0C2BE8}"/>
              </a:ext>
            </a:extLst>
          </p:cNvPr>
          <p:cNvSpPr/>
          <p:nvPr/>
        </p:nvSpPr>
        <p:spPr>
          <a:xfrm rot="19457599">
            <a:off x="7351081" y="3972685"/>
            <a:ext cx="1362697" cy="57216"/>
          </a:xfrm>
          <a:custGeom>
            <a:avLst/>
            <a:gdLst>
              <a:gd name="connsiteX0" fmla="*/ 0 w 1362697"/>
              <a:gd name="connsiteY0" fmla="*/ 28608 h 57216"/>
              <a:gd name="connsiteX1" fmla="*/ 1362697 w 1362697"/>
              <a:gd name="connsiteY1" fmla="*/ 28608 h 57216"/>
            </a:gdLst>
            <a:ahLst/>
            <a:cxnLst>
              <a:cxn ang="0">
                <a:pos x="connsiteX0" y="connsiteY0"/>
              </a:cxn>
              <a:cxn ang="0">
                <a:pos x="connsiteX1" y="connsiteY1"/>
              </a:cxn>
            </a:cxnLst>
            <a:rect l="l" t="t" r="r" b="b"/>
            <a:pathLst>
              <a:path w="1362697" h="57216">
                <a:moveTo>
                  <a:pt x="0" y="28608"/>
                </a:moveTo>
                <a:lnTo>
                  <a:pt x="1362697" y="2860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9981" tIns="-5460" rIns="659982" bIns="-54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8" name="Freeform: Shape 17">
            <a:extLst>
              <a:ext uri="{FF2B5EF4-FFF2-40B4-BE49-F238E27FC236}">
                <a16:creationId xmlns:a16="http://schemas.microsoft.com/office/drawing/2014/main" id="{5FA234FD-53F7-48BC-B14C-DBF2BA83AE70}"/>
              </a:ext>
            </a:extLst>
          </p:cNvPr>
          <p:cNvSpPr/>
          <p:nvPr/>
        </p:nvSpPr>
        <p:spPr>
          <a:xfrm>
            <a:off x="8585696" y="2912051"/>
            <a:ext cx="2766329" cy="1383164"/>
          </a:xfrm>
          <a:custGeom>
            <a:avLst/>
            <a:gdLst>
              <a:gd name="connsiteX0" fmla="*/ 0 w 2766329"/>
              <a:gd name="connsiteY0" fmla="*/ 138316 h 1383164"/>
              <a:gd name="connsiteX1" fmla="*/ 138316 w 2766329"/>
              <a:gd name="connsiteY1" fmla="*/ 0 h 1383164"/>
              <a:gd name="connsiteX2" fmla="*/ 2628013 w 2766329"/>
              <a:gd name="connsiteY2" fmla="*/ 0 h 1383164"/>
              <a:gd name="connsiteX3" fmla="*/ 2766329 w 2766329"/>
              <a:gd name="connsiteY3" fmla="*/ 138316 h 1383164"/>
              <a:gd name="connsiteX4" fmla="*/ 2766329 w 2766329"/>
              <a:gd name="connsiteY4" fmla="*/ 1244848 h 1383164"/>
              <a:gd name="connsiteX5" fmla="*/ 2628013 w 2766329"/>
              <a:gd name="connsiteY5" fmla="*/ 1383164 h 1383164"/>
              <a:gd name="connsiteX6" fmla="*/ 138316 w 2766329"/>
              <a:gd name="connsiteY6" fmla="*/ 1383164 h 1383164"/>
              <a:gd name="connsiteX7" fmla="*/ 0 w 2766329"/>
              <a:gd name="connsiteY7" fmla="*/ 1244848 h 1383164"/>
              <a:gd name="connsiteX8" fmla="*/ 0 w 2766329"/>
              <a:gd name="connsiteY8" fmla="*/ 138316 h 138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6329" h="1383164">
                <a:moveTo>
                  <a:pt x="0" y="138316"/>
                </a:moveTo>
                <a:cubicBezTo>
                  <a:pt x="0" y="61926"/>
                  <a:pt x="61926" y="0"/>
                  <a:pt x="138316" y="0"/>
                </a:cubicBezTo>
                <a:lnTo>
                  <a:pt x="2628013" y="0"/>
                </a:lnTo>
                <a:cubicBezTo>
                  <a:pt x="2704403" y="0"/>
                  <a:pt x="2766329" y="61926"/>
                  <a:pt x="2766329" y="138316"/>
                </a:cubicBezTo>
                <a:lnTo>
                  <a:pt x="2766329" y="1244848"/>
                </a:lnTo>
                <a:cubicBezTo>
                  <a:pt x="2766329" y="1321238"/>
                  <a:pt x="2704403" y="1383164"/>
                  <a:pt x="2628013" y="1383164"/>
                </a:cubicBezTo>
                <a:lnTo>
                  <a:pt x="138316" y="1383164"/>
                </a:lnTo>
                <a:cubicBezTo>
                  <a:pt x="61926" y="1383164"/>
                  <a:pt x="0" y="1321238"/>
                  <a:pt x="0" y="1244848"/>
                </a:cubicBezTo>
                <a:lnTo>
                  <a:pt x="0" y="13831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481" tIns="54481" rIns="54481" bIns="54481" numCol="1" spcCol="1270" anchor="ctr" anchorCtr="0">
            <a:noAutofit/>
          </a:bodyPr>
          <a:lstStyle/>
          <a:p>
            <a:pPr marL="0" lvl="0" indent="0" algn="ctr" defTabSz="977900">
              <a:lnSpc>
                <a:spcPct val="90000"/>
              </a:lnSpc>
              <a:spcBef>
                <a:spcPct val="0"/>
              </a:spcBef>
              <a:spcAft>
                <a:spcPct val="35000"/>
              </a:spcAft>
              <a:buNone/>
            </a:pPr>
            <a:r>
              <a:rPr lang="en-US" sz="2200" kern="1200" dirty="0"/>
              <a:t>Use LDA</a:t>
            </a:r>
          </a:p>
        </p:txBody>
      </p:sp>
      <p:sp>
        <p:nvSpPr>
          <p:cNvPr id="19" name="Freeform: Shape 18">
            <a:extLst>
              <a:ext uri="{FF2B5EF4-FFF2-40B4-BE49-F238E27FC236}">
                <a16:creationId xmlns:a16="http://schemas.microsoft.com/office/drawing/2014/main" id="{E8A0A5CD-3AD6-4A88-8D13-A2C903F6A431}"/>
              </a:ext>
            </a:extLst>
          </p:cNvPr>
          <p:cNvSpPr/>
          <p:nvPr/>
        </p:nvSpPr>
        <p:spPr>
          <a:xfrm rot="2142401">
            <a:off x="7351081" y="4768005"/>
            <a:ext cx="1362697" cy="57216"/>
          </a:xfrm>
          <a:custGeom>
            <a:avLst/>
            <a:gdLst>
              <a:gd name="connsiteX0" fmla="*/ 0 w 1362697"/>
              <a:gd name="connsiteY0" fmla="*/ 28608 h 57216"/>
              <a:gd name="connsiteX1" fmla="*/ 1362697 w 1362697"/>
              <a:gd name="connsiteY1" fmla="*/ 28608 h 57216"/>
            </a:gdLst>
            <a:ahLst/>
            <a:cxnLst>
              <a:cxn ang="0">
                <a:pos x="connsiteX0" y="connsiteY0"/>
              </a:cxn>
              <a:cxn ang="0">
                <a:pos x="connsiteX1" y="connsiteY1"/>
              </a:cxn>
            </a:cxnLst>
            <a:rect l="l" t="t" r="r" b="b"/>
            <a:pathLst>
              <a:path w="1362697" h="57216">
                <a:moveTo>
                  <a:pt x="0" y="28608"/>
                </a:moveTo>
                <a:lnTo>
                  <a:pt x="1362697" y="2860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9980" tIns="-5459" rIns="659982" bIns="-546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0" name="Freeform: Shape 19">
            <a:extLst>
              <a:ext uri="{FF2B5EF4-FFF2-40B4-BE49-F238E27FC236}">
                <a16:creationId xmlns:a16="http://schemas.microsoft.com/office/drawing/2014/main" id="{8151BBDB-2A2C-44F1-A2F0-A9A47EFEC6A5}"/>
              </a:ext>
            </a:extLst>
          </p:cNvPr>
          <p:cNvSpPr/>
          <p:nvPr/>
        </p:nvSpPr>
        <p:spPr>
          <a:xfrm>
            <a:off x="8585696" y="4502691"/>
            <a:ext cx="2766329" cy="1383164"/>
          </a:xfrm>
          <a:custGeom>
            <a:avLst/>
            <a:gdLst>
              <a:gd name="connsiteX0" fmla="*/ 0 w 2766329"/>
              <a:gd name="connsiteY0" fmla="*/ 138316 h 1383164"/>
              <a:gd name="connsiteX1" fmla="*/ 138316 w 2766329"/>
              <a:gd name="connsiteY1" fmla="*/ 0 h 1383164"/>
              <a:gd name="connsiteX2" fmla="*/ 2628013 w 2766329"/>
              <a:gd name="connsiteY2" fmla="*/ 0 h 1383164"/>
              <a:gd name="connsiteX3" fmla="*/ 2766329 w 2766329"/>
              <a:gd name="connsiteY3" fmla="*/ 138316 h 1383164"/>
              <a:gd name="connsiteX4" fmla="*/ 2766329 w 2766329"/>
              <a:gd name="connsiteY4" fmla="*/ 1244848 h 1383164"/>
              <a:gd name="connsiteX5" fmla="*/ 2628013 w 2766329"/>
              <a:gd name="connsiteY5" fmla="*/ 1383164 h 1383164"/>
              <a:gd name="connsiteX6" fmla="*/ 138316 w 2766329"/>
              <a:gd name="connsiteY6" fmla="*/ 1383164 h 1383164"/>
              <a:gd name="connsiteX7" fmla="*/ 0 w 2766329"/>
              <a:gd name="connsiteY7" fmla="*/ 1244848 h 1383164"/>
              <a:gd name="connsiteX8" fmla="*/ 0 w 2766329"/>
              <a:gd name="connsiteY8" fmla="*/ 138316 h 138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6329" h="1383164">
                <a:moveTo>
                  <a:pt x="0" y="138316"/>
                </a:moveTo>
                <a:cubicBezTo>
                  <a:pt x="0" y="61926"/>
                  <a:pt x="61926" y="0"/>
                  <a:pt x="138316" y="0"/>
                </a:cubicBezTo>
                <a:lnTo>
                  <a:pt x="2628013" y="0"/>
                </a:lnTo>
                <a:cubicBezTo>
                  <a:pt x="2704403" y="0"/>
                  <a:pt x="2766329" y="61926"/>
                  <a:pt x="2766329" y="138316"/>
                </a:cubicBezTo>
                <a:lnTo>
                  <a:pt x="2766329" y="1244848"/>
                </a:lnTo>
                <a:cubicBezTo>
                  <a:pt x="2766329" y="1321238"/>
                  <a:pt x="2704403" y="1383164"/>
                  <a:pt x="2628013" y="1383164"/>
                </a:cubicBezTo>
                <a:lnTo>
                  <a:pt x="138316" y="1383164"/>
                </a:lnTo>
                <a:cubicBezTo>
                  <a:pt x="61926" y="1383164"/>
                  <a:pt x="0" y="1321238"/>
                  <a:pt x="0" y="1244848"/>
                </a:cubicBezTo>
                <a:lnTo>
                  <a:pt x="0" y="13831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481" tIns="54481" rIns="54481" bIns="54481" numCol="1" spcCol="1270" anchor="ctr" anchorCtr="0">
            <a:noAutofit/>
          </a:bodyPr>
          <a:lstStyle/>
          <a:p>
            <a:pPr marL="0" lvl="0" indent="0" algn="ctr" defTabSz="977900">
              <a:lnSpc>
                <a:spcPct val="90000"/>
              </a:lnSpc>
              <a:spcBef>
                <a:spcPct val="0"/>
              </a:spcBef>
              <a:spcAft>
                <a:spcPct val="35000"/>
              </a:spcAft>
              <a:buNone/>
            </a:pPr>
            <a:r>
              <a:rPr lang="en-US" sz="2200" kern="1200" dirty="0"/>
              <a:t>Use QDA</a:t>
            </a:r>
          </a:p>
        </p:txBody>
      </p:sp>
      <p:sp>
        <p:nvSpPr>
          <p:cNvPr id="4" name="Footer Placeholder 3">
            <a:extLst>
              <a:ext uri="{FF2B5EF4-FFF2-40B4-BE49-F238E27FC236}">
                <a16:creationId xmlns:a16="http://schemas.microsoft.com/office/drawing/2014/main" id="{76DE3905-9618-41D1-BF33-3D023B4C49ED}"/>
              </a:ext>
            </a:extLst>
          </p:cNvPr>
          <p:cNvSpPr>
            <a:spLocks noGrp="1"/>
          </p:cNvSpPr>
          <p:nvPr>
            <p:ph type="ftr" sz="quarter" idx="11"/>
          </p:nvPr>
        </p:nvSpPr>
        <p:spPr/>
        <p:txBody>
          <a:bodyPr/>
          <a:lstStyle/>
          <a:p>
            <a:r>
              <a:rPr lang="en-US" dirty="0"/>
              <a:t>Classification</a:t>
            </a:r>
          </a:p>
        </p:txBody>
      </p:sp>
      <p:sp>
        <p:nvSpPr>
          <p:cNvPr id="5" name="Slide Number Placeholder 4">
            <a:extLst>
              <a:ext uri="{FF2B5EF4-FFF2-40B4-BE49-F238E27FC236}">
                <a16:creationId xmlns:a16="http://schemas.microsoft.com/office/drawing/2014/main" id="{36AFBEB9-EE87-4ACC-AD26-809DFBC91185}"/>
              </a:ext>
            </a:extLst>
          </p:cNvPr>
          <p:cNvSpPr>
            <a:spLocks noGrp="1"/>
          </p:cNvSpPr>
          <p:nvPr>
            <p:ph type="sldNum" sz="quarter" idx="12"/>
          </p:nvPr>
        </p:nvSpPr>
        <p:spPr/>
        <p:txBody>
          <a:bodyPr/>
          <a:lstStyle/>
          <a:p>
            <a:fld id="{8E06CFEE-053A-4A40-A88B-A288F0289482}" type="slidenum">
              <a:rPr lang="en-US" smtClean="0"/>
              <a:t>52</a:t>
            </a:fld>
            <a:endParaRPr lang="en-US"/>
          </a:p>
        </p:txBody>
      </p:sp>
      <p:sp>
        <p:nvSpPr>
          <p:cNvPr id="7" name="TextBox 6">
            <a:extLst>
              <a:ext uri="{FF2B5EF4-FFF2-40B4-BE49-F238E27FC236}">
                <a16:creationId xmlns:a16="http://schemas.microsoft.com/office/drawing/2014/main" id="{EF998010-F278-45CD-818C-B5B33F262FE5}"/>
              </a:ext>
            </a:extLst>
          </p:cNvPr>
          <p:cNvSpPr txBox="1"/>
          <p:nvPr/>
        </p:nvSpPr>
        <p:spPr>
          <a:xfrm>
            <a:off x="3958924" y="4271105"/>
            <a:ext cx="580608" cy="338554"/>
          </a:xfrm>
          <a:prstGeom prst="rect">
            <a:avLst/>
          </a:prstGeom>
          <a:noFill/>
        </p:spPr>
        <p:txBody>
          <a:bodyPr wrap="none" rtlCol="0">
            <a:spAutoFit/>
          </a:bodyPr>
          <a:lstStyle/>
          <a:p>
            <a:r>
              <a:rPr lang="en-US" sz="1600" b="1" dirty="0">
                <a:latin typeface="Acherus Grotesque" panose="02000505000000020004" pitchFamily="50" charset="0"/>
              </a:rPr>
              <a:t>YES</a:t>
            </a:r>
          </a:p>
        </p:txBody>
      </p:sp>
      <p:sp>
        <p:nvSpPr>
          <p:cNvPr id="8" name="TextBox 7">
            <a:extLst>
              <a:ext uri="{FF2B5EF4-FFF2-40B4-BE49-F238E27FC236}">
                <a16:creationId xmlns:a16="http://schemas.microsoft.com/office/drawing/2014/main" id="{157AD8E7-17EF-400D-9BDA-DB89F79D30E7}"/>
              </a:ext>
            </a:extLst>
          </p:cNvPr>
          <p:cNvSpPr txBox="1"/>
          <p:nvPr/>
        </p:nvSpPr>
        <p:spPr>
          <a:xfrm>
            <a:off x="7638288" y="4895088"/>
            <a:ext cx="580608" cy="338554"/>
          </a:xfrm>
          <a:prstGeom prst="rect">
            <a:avLst/>
          </a:prstGeom>
          <a:noFill/>
        </p:spPr>
        <p:txBody>
          <a:bodyPr wrap="none" rtlCol="0">
            <a:spAutoFit/>
          </a:bodyPr>
          <a:lstStyle/>
          <a:p>
            <a:r>
              <a:rPr lang="en-US" sz="1600" b="1" dirty="0">
                <a:latin typeface="Acherus Grotesque" panose="02000505000000020004" pitchFamily="50" charset="0"/>
              </a:rPr>
              <a:t>YES</a:t>
            </a:r>
          </a:p>
        </p:txBody>
      </p:sp>
      <p:sp>
        <p:nvSpPr>
          <p:cNvPr id="9" name="TextBox 8">
            <a:extLst>
              <a:ext uri="{FF2B5EF4-FFF2-40B4-BE49-F238E27FC236}">
                <a16:creationId xmlns:a16="http://schemas.microsoft.com/office/drawing/2014/main" id="{BA1DAADB-A34E-4A74-8050-97FDDCE6D05A}"/>
              </a:ext>
            </a:extLst>
          </p:cNvPr>
          <p:cNvSpPr txBox="1"/>
          <p:nvPr/>
        </p:nvSpPr>
        <p:spPr>
          <a:xfrm>
            <a:off x="4017264" y="2655034"/>
            <a:ext cx="510076" cy="338554"/>
          </a:xfrm>
          <a:prstGeom prst="rect">
            <a:avLst/>
          </a:prstGeom>
          <a:noFill/>
        </p:spPr>
        <p:txBody>
          <a:bodyPr wrap="none" rtlCol="0">
            <a:spAutoFit/>
          </a:bodyPr>
          <a:lstStyle/>
          <a:p>
            <a:r>
              <a:rPr lang="en-US" sz="1600" b="1" dirty="0">
                <a:latin typeface="Acherus Grotesque" panose="02000505000000020004" pitchFamily="50" charset="0"/>
              </a:rPr>
              <a:t>NO</a:t>
            </a:r>
          </a:p>
        </p:txBody>
      </p:sp>
      <p:sp>
        <p:nvSpPr>
          <p:cNvPr id="11" name="TextBox 10">
            <a:extLst>
              <a:ext uri="{FF2B5EF4-FFF2-40B4-BE49-F238E27FC236}">
                <a16:creationId xmlns:a16="http://schemas.microsoft.com/office/drawing/2014/main" id="{CCB70067-12F1-4F1E-B7AF-89DDA25135D1}"/>
              </a:ext>
            </a:extLst>
          </p:cNvPr>
          <p:cNvSpPr txBox="1"/>
          <p:nvPr/>
        </p:nvSpPr>
        <p:spPr>
          <a:xfrm>
            <a:off x="7638288" y="3613213"/>
            <a:ext cx="510076" cy="338554"/>
          </a:xfrm>
          <a:prstGeom prst="rect">
            <a:avLst/>
          </a:prstGeom>
          <a:noFill/>
        </p:spPr>
        <p:txBody>
          <a:bodyPr wrap="none" rtlCol="0">
            <a:spAutoFit/>
          </a:bodyPr>
          <a:lstStyle/>
          <a:p>
            <a:r>
              <a:rPr lang="en-US" sz="1600" b="1" dirty="0">
                <a:latin typeface="Acherus Grotesque" panose="02000505000000020004" pitchFamily="50" charset="0"/>
              </a:rPr>
              <a:t>NO</a:t>
            </a:r>
          </a:p>
        </p:txBody>
      </p:sp>
    </p:spTree>
    <p:extLst>
      <p:ext uri="{BB962C8B-B14F-4D97-AF65-F5344CB8AC3E}">
        <p14:creationId xmlns:p14="http://schemas.microsoft.com/office/powerpoint/2010/main" val="22242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7" grpId="0"/>
      <p:bldP spid="8" grpId="0"/>
      <p:bldP spid="9"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BC3F-99B2-4E7C-8870-B874988F086A}"/>
              </a:ext>
            </a:extLst>
          </p:cNvPr>
          <p:cNvSpPr>
            <a:spLocks noGrp="1"/>
          </p:cNvSpPr>
          <p:nvPr>
            <p:ph type="title"/>
          </p:nvPr>
        </p:nvSpPr>
        <p:spPr/>
        <p:txBody>
          <a:bodyPr/>
          <a:lstStyle/>
          <a:p>
            <a:r>
              <a:rPr lang="en-US" dirty="0"/>
              <a:t>Exercise: The stock market</a:t>
            </a:r>
          </a:p>
        </p:txBody>
      </p:sp>
      <p:sp>
        <p:nvSpPr>
          <p:cNvPr id="3" name="Content Placeholder 2">
            <a:extLst>
              <a:ext uri="{FF2B5EF4-FFF2-40B4-BE49-F238E27FC236}">
                <a16:creationId xmlns:a16="http://schemas.microsoft.com/office/drawing/2014/main" id="{1C33BA8A-81AB-41E9-824F-E357664C556E}"/>
              </a:ext>
            </a:extLst>
          </p:cNvPr>
          <p:cNvSpPr>
            <a:spLocks noGrp="1"/>
          </p:cNvSpPr>
          <p:nvPr>
            <p:ph idx="1"/>
          </p:nvPr>
        </p:nvSpPr>
        <p:spPr>
          <a:xfrm>
            <a:off x="838200" y="1402080"/>
            <a:ext cx="10515600" cy="4774883"/>
          </a:xfrm>
        </p:spPr>
        <p:txBody>
          <a:bodyPr>
            <a:normAutofit fontScale="92500" lnSpcReduction="10000"/>
          </a:bodyPr>
          <a:lstStyle/>
          <a:p>
            <a:pPr marL="0" indent="0">
              <a:buNone/>
            </a:pPr>
            <a:r>
              <a:rPr lang="en-US" dirty="0"/>
              <a:t>Data set with 1089 observations and 9 variables: </a:t>
            </a:r>
          </a:p>
          <a:p>
            <a:r>
              <a:rPr lang="en-US" b="1" dirty="0">
                <a:solidFill>
                  <a:schemeClr val="accent1"/>
                </a:solidFill>
              </a:rPr>
              <a:t>Year</a:t>
            </a:r>
            <a:r>
              <a:rPr lang="en-US" dirty="0"/>
              <a:t>: The year that the observation was recorded</a:t>
            </a:r>
          </a:p>
          <a:p>
            <a:r>
              <a:rPr lang="en-US" b="1" dirty="0">
                <a:solidFill>
                  <a:schemeClr val="accent1"/>
                </a:solidFill>
              </a:rPr>
              <a:t>Lag1</a:t>
            </a:r>
            <a:r>
              <a:rPr lang="en-US" dirty="0"/>
              <a:t>: Percentage return for previous week</a:t>
            </a:r>
          </a:p>
          <a:p>
            <a:r>
              <a:rPr lang="en-US" b="1" dirty="0">
                <a:solidFill>
                  <a:schemeClr val="accent1"/>
                </a:solidFill>
              </a:rPr>
              <a:t>Lag2</a:t>
            </a:r>
            <a:r>
              <a:rPr lang="en-US" dirty="0"/>
              <a:t>: Percentage return for 2 weeks previous</a:t>
            </a:r>
          </a:p>
          <a:p>
            <a:r>
              <a:rPr lang="en-US" b="1" dirty="0">
                <a:solidFill>
                  <a:schemeClr val="accent1"/>
                </a:solidFill>
              </a:rPr>
              <a:t>Lag3</a:t>
            </a:r>
            <a:r>
              <a:rPr lang="en-US" dirty="0"/>
              <a:t>: Percentage return for 3 weeks previous</a:t>
            </a:r>
          </a:p>
          <a:p>
            <a:r>
              <a:rPr lang="en-US" b="1" dirty="0">
                <a:solidFill>
                  <a:schemeClr val="accent1"/>
                </a:solidFill>
              </a:rPr>
              <a:t>Lag4</a:t>
            </a:r>
            <a:r>
              <a:rPr lang="en-US" dirty="0"/>
              <a:t>: Percentage return for 4 weeks previous</a:t>
            </a:r>
          </a:p>
          <a:p>
            <a:r>
              <a:rPr lang="en-US" b="1" dirty="0">
                <a:solidFill>
                  <a:schemeClr val="accent1"/>
                </a:solidFill>
              </a:rPr>
              <a:t>Lag5</a:t>
            </a:r>
            <a:r>
              <a:rPr lang="en-US" dirty="0"/>
              <a:t>: Percentage return for 5 weeks previous</a:t>
            </a:r>
          </a:p>
          <a:p>
            <a:r>
              <a:rPr lang="en-US" b="1" dirty="0">
                <a:solidFill>
                  <a:schemeClr val="accent1"/>
                </a:solidFill>
              </a:rPr>
              <a:t>Volume</a:t>
            </a:r>
            <a:r>
              <a:rPr lang="en-US" dirty="0"/>
              <a:t>: Volume of shares traded (average number of daily shares traded in billions)</a:t>
            </a:r>
          </a:p>
          <a:p>
            <a:r>
              <a:rPr lang="en-US" b="1" dirty="0">
                <a:solidFill>
                  <a:schemeClr val="accent1"/>
                </a:solidFill>
              </a:rPr>
              <a:t>Today</a:t>
            </a:r>
            <a:r>
              <a:rPr lang="en-US" dirty="0"/>
              <a:t>: Percentage return for this week</a:t>
            </a:r>
          </a:p>
          <a:p>
            <a:r>
              <a:rPr lang="en-US" b="1" dirty="0">
                <a:solidFill>
                  <a:schemeClr val="accent2"/>
                </a:solidFill>
              </a:rPr>
              <a:t>Direction (Response)</a:t>
            </a:r>
            <a:r>
              <a:rPr lang="en-US" dirty="0"/>
              <a:t>:  A factor with levels </a:t>
            </a:r>
            <a:r>
              <a:rPr lang="en-US" b="1" dirty="0">
                <a:solidFill>
                  <a:schemeClr val="accent2"/>
                </a:solidFill>
              </a:rPr>
              <a:t>Down</a:t>
            </a:r>
            <a:r>
              <a:rPr lang="en-US" dirty="0"/>
              <a:t> and </a:t>
            </a:r>
            <a:r>
              <a:rPr lang="en-US" b="1" dirty="0">
                <a:solidFill>
                  <a:schemeClr val="accent2"/>
                </a:solidFill>
              </a:rPr>
              <a:t>Up</a:t>
            </a:r>
            <a:r>
              <a:rPr lang="en-US" dirty="0"/>
              <a:t> indicating whether the market had a positive or negative return on a given week</a:t>
            </a:r>
          </a:p>
          <a:p>
            <a:endParaRPr lang="en-US" dirty="0"/>
          </a:p>
        </p:txBody>
      </p:sp>
      <p:sp>
        <p:nvSpPr>
          <p:cNvPr id="4" name="Footer Placeholder 3">
            <a:extLst>
              <a:ext uri="{FF2B5EF4-FFF2-40B4-BE49-F238E27FC236}">
                <a16:creationId xmlns:a16="http://schemas.microsoft.com/office/drawing/2014/main" id="{71F24677-DBB7-43AE-A504-0D5D7405A091}"/>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23CD2FF9-F4AA-4C85-881A-E7A6A3548813}"/>
              </a:ext>
            </a:extLst>
          </p:cNvPr>
          <p:cNvSpPr>
            <a:spLocks noGrp="1"/>
          </p:cNvSpPr>
          <p:nvPr>
            <p:ph type="sldNum" sz="quarter" idx="12"/>
          </p:nvPr>
        </p:nvSpPr>
        <p:spPr/>
        <p:txBody>
          <a:bodyPr/>
          <a:lstStyle/>
          <a:p>
            <a:fld id="{8E06CFEE-053A-4A40-A88B-A288F0289482}" type="slidenum">
              <a:rPr lang="en-US" smtClean="0"/>
              <a:t>53</a:t>
            </a:fld>
            <a:endParaRPr lang="en-US"/>
          </a:p>
        </p:txBody>
      </p:sp>
      <p:pic>
        <p:nvPicPr>
          <p:cNvPr id="6" name="Google Shape;1124;p52" descr="Shape&#10;&#10;Description automatically generated with medium confidence">
            <a:extLst>
              <a:ext uri="{FF2B5EF4-FFF2-40B4-BE49-F238E27FC236}">
                <a16:creationId xmlns:a16="http://schemas.microsoft.com/office/drawing/2014/main" id="{FE251627-FF4B-429D-8BD5-88FA3C907057}"/>
              </a:ext>
            </a:extLst>
          </p:cNvPr>
          <p:cNvPicPr preferRelativeResize="0"/>
          <p:nvPr/>
        </p:nvPicPr>
        <p:blipFill rotWithShape="1">
          <a:blip r:embed="rId2">
            <a:alphaModFix/>
          </a:blip>
          <a:srcRect/>
          <a:stretch/>
        </p:blipFill>
        <p:spPr>
          <a:xfrm>
            <a:off x="8868653" y="1593563"/>
            <a:ext cx="2576967" cy="1988980"/>
          </a:xfrm>
          <a:prstGeom prst="rect">
            <a:avLst/>
          </a:prstGeom>
          <a:noFill/>
          <a:ln>
            <a:noFill/>
          </a:ln>
        </p:spPr>
      </p:pic>
    </p:spTree>
    <p:extLst>
      <p:ext uri="{BB962C8B-B14F-4D97-AF65-F5344CB8AC3E}">
        <p14:creationId xmlns:p14="http://schemas.microsoft.com/office/powerpoint/2010/main" val="952834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ML paradigm to evaluate model performance</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r>
              <a:rPr lang="en-US" dirty="0"/>
              <a:t>Classification</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54</a:t>
            </a:fld>
            <a:endParaRPr lang="en-US"/>
          </a:p>
        </p:txBody>
      </p:sp>
      <p:sp>
        <p:nvSpPr>
          <p:cNvPr id="18" name="Right Arrow 14">
            <a:extLst>
              <a:ext uri="{FF2B5EF4-FFF2-40B4-BE49-F238E27FC236}">
                <a16:creationId xmlns:a16="http://schemas.microsoft.com/office/drawing/2014/main" id="{BFFD891A-493A-4360-AD4A-3D7AA2DF0679}"/>
              </a:ext>
            </a:extLst>
          </p:cNvPr>
          <p:cNvSpPr/>
          <p:nvPr/>
        </p:nvSpPr>
        <p:spPr>
          <a:xfrm>
            <a:off x="6292123" y="4334025"/>
            <a:ext cx="682044"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20" name="직사각형 18">
            <a:extLst>
              <a:ext uri="{FF2B5EF4-FFF2-40B4-BE49-F238E27FC236}">
                <a16:creationId xmlns:a16="http://schemas.microsoft.com/office/drawing/2014/main" id="{06A12167-B624-4973-BA4B-E3FFC77D46E8}"/>
              </a:ext>
            </a:extLst>
          </p:cNvPr>
          <p:cNvSpPr/>
          <p:nvPr/>
        </p:nvSpPr>
        <p:spPr>
          <a:xfrm>
            <a:off x="1437226" y="3863195"/>
            <a:ext cx="1520148"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4338794" y="3863195"/>
            <a:ext cx="1964884"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4327241" y="4913899"/>
            <a:ext cx="1964883"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2957374" y="4356631"/>
            <a:ext cx="1381420"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2957374" y="4908377"/>
            <a:ext cx="1369867"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017828" y="3989097"/>
            <a:ext cx="1234209"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043608" y="4094915"/>
            <a:ext cx="1740585"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373918" y="4763749"/>
            <a:ext cx="1538769"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spTree>
    <p:extLst>
      <p:ext uri="{BB962C8B-B14F-4D97-AF65-F5344CB8AC3E}">
        <p14:creationId xmlns:p14="http://schemas.microsoft.com/office/powerpoint/2010/main" val="8324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41C4075-84D1-9646-A55D-D89E4FFA3A09}"/>
              </a:ext>
            </a:extLst>
          </p:cNvPr>
          <p:cNvSpPr txBox="1"/>
          <p:nvPr/>
        </p:nvSpPr>
        <p:spPr>
          <a:xfrm>
            <a:off x="2636877" y="3563772"/>
            <a:ext cx="7400262" cy="2431435"/>
          </a:xfrm>
          <a:prstGeom prst="rect">
            <a:avLst/>
          </a:prstGeom>
          <a:solidFill>
            <a:schemeClr val="bg1">
              <a:lumMod val="75000"/>
              <a:alpha val="94351"/>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4) For each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475772"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1) Import Modules + Packages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3880619" y="1571862"/>
            <a:ext cx="2307766" cy="1295400"/>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2) Visualize Data</a:t>
            </a:r>
          </a:p>
        </p:txBody>
      </p:sp>
      <p:sp>
        <p:nvSpPr>
          <p:cNvPr id="14" name="Arrow: Right 13">
            <a:extLst>
              <a:ext uri="{FF2B5EF4-FFF2-40B4-BE49-F238E27FC236}">
                <a16:creationId xmlns:a16="http://schemas.microsoft.com/office/drawing/2014/main" id="{DBB3B50F-8C09-457A-B1D0-C4EFB533B60D}"/>
              </a:ext>
            </a:extLst>
          </p:cNvPr>
          <p:cNvSpPr/>
          <p:nvPr/>
        </p:nvSpPr>
        <p:spPr>
          <a:xfrm>
            <a:off x="3038165"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6540073"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31" name="Rectangle: Rounded Corners 9">
            <a:extLst>
              <a:ext uri="{FF2B5EF4-FFF2-40B4-BE49-F238E27FC236}">
                <a16:creationId xmlns:a16="http://schemas.microsoft.com/office/drawing/2014/main" id="{96B2B0A6-52D9-D144-9221-042A0D11360C}"/>
              </a:ext>
            </a:extLst>
          </p:cNvPr>
          <p:cNvSpPr/>
          <p:nvPr/>
        </p:nvSpPr>
        <p:spPr>
          <a:xfrm>
            <a:off x="7479588"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3) Build Training + Test Datasets</a:t>
            </a:r>
          </a:p>
        </p:txBody>
      </p:sp>
      <p:sp>
        <p:nvSpPr>
          <p:cNvPr id="33" name="Rectangle 32">
            <a:extLst>
              <a:ext uri="{FF2B5EF4-FFF2-40B4-BE49-F238E27FC236}">
                <a16:creationId xmlns:a16="http://schemas.microsoft.com/office/drawing/2014/main" id="{56AE5656-EE78-B446-8520-17C7B8DDF64B}"/>
              </a:ext>
            </a:extLst>
          </p:cNvPr>
          <p:cNvSpPr/>
          <p:nvPr/>
        </p:nvSpPr>
        <p:spPr>
          <a:xfrm>
            <a:off x="3038165" y="4015752"/>
            <a:ext cx="6595330"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Fit model with training data</a:t>
            </a:r>
          </a:p>
        </p:txBody>
      </p:sp>
      <p:sp>
        <p:nvSpPr>
          <p:cNvPr id="35" name="Rectangle 34">
            <a:extLst>
              <a:ext uri="{FF2B5EF4-FFF2-40B4-BE49-F238E27FC236}">
                <a16:creationId xmlns:a16="http://schemas.microsoft.com/office/drawing/2014/main" id="{F078DE3D-E0CC-C145-BFC0-CAAE0829062D}"/>
              </a:ext>
            </a:extLst>
          </p:cNvPr>
          <p:cNvSpPr/>
          <p:nvPr/>
        </p:nvSpPr>
        <p:spPr>
          <a:xfrm>
            <a:off x="3052342" y="4814525"/>
            <a:ext cx="6594205"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Generate predicted labels</a:t>
            </a:r>
          </a:p>
        </p:txBody>
      </p:sp>
      <p:sp>
        <p:nvSpPr>
          <p:cNvPr id="36" name="Rectangle 35">
            <a:extLst>
              <a:ext uri="{FF2B5EF4-FFF2-40B4-BE49-F238E27FC236}">
                <a16:creationId xmlns:a16="http://schemas.microsoft.com/office/drawing/2014/main" id="{40163652-2565-3E47-BEA1-89DE8DBB6BED}"/>
              </a:ext>
            </a:extLst>
          </p:cNvPr>
          <p:cNvSpPr/>
          <p:nvPr/>
        </p:nvSpPr>
        <p:spPr>
          <a:xfrm>
            <a:off x="3038165" y="5613298"/>
            <a:ext cx="6594194"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Evaluate performance</a:t>
            </a:r>
          </a:p>
        </p:txBody>
      </p:sp>
      <p:cxnSp>
        <p:nvCxnSpPr>
          <p:cNvPr id="5" name="Straight Arrow Connector 4">
            <a:extLst>
              <a:ext uri="{FF2B5EF4-FFF2-40B4-BE49-F238E27FC236}">
                <a16:creationId xmlns:a16="http://schemas.microsoft.com/office/drawing/2014/main" id="{4E570176-3914-A142-8747-260369C6C4FB}"/>
              </a:ext>
            </a:extLst>
          </p:cNvPr>
          <p:cNvCxnSpPr>
            <a:cxnSpLocks/>
          </p:cNvCxnSpPr>
          <p:nvPr/>
        </p:nvCxnSpPr>
        <p:spPr>
          <a:xfrm>
            <a:off x="6330632" y="4585987"/>
            <a:ext cx="61"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8822BA-5214-3245-BFDF-D447ABB99C2E}"/>
              </a:ext>
            </a:extLst>
          </p:cNvPr>
          <p:cNvCxnSpPr>
            <a:cxnSpLocks/>
          </p:cNvCxnSpPr>
          <p:nvPr/>
        </p:nvCxnSpPr>
        <p:spPr>
          <a:xfrm>
            <a:off x="6330455" y="5398685"/>
            <a:ext cx="0"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Arrow: Right 14">
            <a:extLst>
              <a:ext uri="{FF2B5EF4-FFF2-40B4-BE49-F238E27FC236}">
                <a16:creationId xmlns:a16="http://schemas.microsoft.com/office/drawing/2014/main" id="{C97572A5-A1E5-A643-BE9E-0A525E9E24D6}"/>
              </a:ext>
            </a:extLst>
          </p:cNvPr>
          <p:cNvSpPr/>
          <p:nvPr/>
        </p:nvSpPr>
        <p:spPr>
          <a:xfrm rot="5400000">
            <a:off x="8362598" y="305643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7" name="Title 6">
            <a:extLst>
              <a:ext uri="{FF2B5EF4-FFF2-40B4-BE49-F238E27FC236}">
                <a16:creationId xmlns:a16="http://schemas.microsoft.com/office/drawing/2014/main" id="{6DFCDA47-B3DD-4522-B283-6BFEAA16C912}"/>
              </a:ext>
            </a:extLst>
          </p:cNvPr>
          <p:cNvSpPr>
            <a:spLocks noGrp="1"/>
          </p:cNvSpPr>
          <p:nvPr>
            <p:ph type="title"/>
          </p:nvPr>
        </p:nvSpPr>
        <p:spPr/>
        <p:txBody>
          <a:bodyPr/>
          <a:lstStyle/>
          <a:p>
            <a:r>
              <a:rPr lang="en-US" dirty="0"/>
              <a:t>Code road map</a:t>
            </a:r>
          </a:p>
        </p:txBody>
      </p:sp>
      <p:sp>
        <p:nvSpPr>
          <p:cNvPr id="4" name="Footer Placeholder 3">
            <a:extLst>
              <a:ext uri="{FF2B5EF4-FFF2-40B4-BE49-F238E27FC236}">
                <a16:creationId xmlns:a16="http://schemas.microsoft.com/office/drawing/2014/main" id="{161A8946-FE03-41DE-87D0-8C8C80AE532E}"/>
              </a:ext>
            </a:extLst>
          </p:cNvPr>
          <p:cNvSpPr>
            <a:spLocks noGrp="1"/>
          </p:cNvSpPr>
          <p:nvPr>
            <p:ph type="ftr" sz="quarter" idx="11"/>
          </p:nvPr>
        </p:nvSpPr>
        <p:spPr/>
        <p:txBody>
          <a:bodyPr/>
          <a:lstStyle/>
          <a:p>
            <a:r>
              <a:rPr lang="en-US" dirty="0"/>
              <a:t>Classification</a:t>
            </a:r>
          </a:p>
        </p:txBody>
      </p:sp>
      <p:sp>
        <p:nvSpPr>
          <p:cNvPr id="8" name="Slide Number Placeholder 7">
            <a:extLst>
              <a:ext uri="{FF2B5EF4-FFF2-40B4-BE49-F238E27FC236}">
                <a16:creationId xmlns:a16="http://schemas.microsoft.com/office/drawing/2014/main" id="{EE5D9DD7-98BF-4477-A210-E26C74CC24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2501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animBg="1"/>
      <p:bldP spid="11" grpId="0" animBg="1"/>
      <p:bldP spid="14" grpId="0" animBg="1"/>
      <p:bldP spid="15" grpId="0" animBg="1"/>
      <p:bldP spid="31" grpId="0" animBg="1"/>
      <p:bldP spid="33" grpId="0" animBg="1"/>
      <p:bldP spid="35" grpId="0" animBg="1"/>
      <p:bldP spid="36" grpId="0" animBg="1"/>
      <p:bldP spid="5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F399AD-82FB-49E9-A4E6-089298CE4E83}"/>
              </a:ext>
            </a:extLst>
          </p:cNvPr>
          <p:cNvSpPr>
            <a:spLocks noGrp="1"/>
          </p:cNvSpPr>
          <p:nvPr>
            <p:ph type="title"/>
          </p:nvPr>
        </p:nvSpPr>
        <p:spPr/>
        <p:txBody>
          <a:bodyPr/>
          <a:lstStyle/>
          <a:p>
            <a:r>
              <a:rPr lang="en-US" dirty="0"/>
              <a:t>Review: K nearest neighbors (KNN)</a:t>
            </a:r>
          </a:p>
        </p:txBody>
      </p:sp>
      <p:sp>
        <p:nvSpPr>
          <p:cNvPr id="7" name="Content Placeholder 6">
            <a:extLst>
              <a:ext uri="{FF2B5EF4-FFF2-40B4-BE49-F238E27FC236}">
                <a16:creationId xmlns:a16="http://schemas.microsoft.com/office/drawing/2014/main" id="{1D65F7F2-9F0E-4A35-A5D3-745FFD726234}"/>
              </a:ext>
            </a:extLst>
          </p:cNvPr>
          <p:cNvSpPr>
            <a:spLocks noGrp="1"/>
          </p:cNvSpPr>
          <p:nvPr>
            <p:ph sz="half" idx="1"/>
          </p:nvPr>
        </p:nvSpPr>
        <p:spPr/>
        <p:txBody>
          <a:bodyPr>
            <a:normAutofit fontScale="92500" lnSpcReduction="10000"/>
          </a:bodyPr>
          <a:lstStyle/>
          <a:p>
            <a:r>
              <a:rPr lang="en-US" dirty="0"/>
              <a:t>When we have real data, we often use </a:t>
            </a:r>
            <a:r>
              <a:rPr lang="en-US" dirty="0" err="1"/>
              <a:t>kNN</a:t>
            </a:r>
            <a:r>
              <a:rPr lang="en-US" dirty="0"/>
              <a:t> to classify which gives us results close to the Bayes classifier.</a:t>
            </a:r>
          </a:p>
          <a:p>
            <a:r>
              <a:rPr lang="en-US" dirty="0"/>
              <a:t>Method to classify X:</a:t>
            </a:r>
          </a:p>
          <a:p>
            <a:pPr marL="914400" lvl="1" indent="-457200">
              <a:buFont typeface="+mj-lt"/>
              <a:buAutoNum type="arabicPeriod"/>
            </a:pPr>
            <a:r>
              <a:rPr lang="en-US" dirty="0"/>
              <a:t>Select the 3 points nearest to X. These 3 points represent the neighborhood.</a:t>
            </a:r>
          </a:p>
          <a:p>
            <a:pPr marL="914400" lvl="1" indent="-457200">
              <a:buFont typeface="+mj-lt"/>
              <a:buAutoNum type="arabicPeriod"/>
            </a:pPr>
            <a:r>
              <a:rPr lang="en-US" dirty="0"/>
              <a:t>What fraction of those points are blue? (Probability of being blue) What fraction is gold? (Probability of being gold)</a:t>
            </a:r>
          </a:p>
          <a:p>
            <a:pPr marL="914400" lvl="1" indent="-457200">
              <a:buFont typeface="+mj-lt"/>
              <a:buAutoNum type="arabicPeriod"/>
            </a:pPr>
            <a:r>
              <a:rPr lang="en-US" dirty="0"/>
              <a:t>Classify X as blue if the majority of the points in the neighborhood are blue. Classify X as gold if the majority of the points are gold.</a:t>
            </a:r>
          </a:p>
          <a:p>
            <a:endParaRPr lang="en-US" dirty="0"/>
          </a:p>
        </p:txBody>
      </p:sp>
      <p:sp>
        <p:nvSpPr>
          <p:cNvPr id="4" name="Footer Placeholder 3">
            <a:extLst>
              <a:ext uri="{FF2B5EF4-FFF2-40B4-BE49-F238E27FC236}">
                <a16:creationId xmlns:a16="http://schemas.microsoft.com/office/drawing/2014/main" id="{88D3DD5F-7051-4980-AFC3-5E3E4A29A458}"/>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E95F8ADD-BFD7-4762-A37C-8648FE3FF2AF}"/>
              </a:ext>
            </a:extLst>
          </p:cNvPr>
          <p:cNvSpPr>
            <a:spLocks noGrp="1"/>
          </p:cNvSpPr>
          <p:nvPr>
            <p:ph type="sldNum" sz="quarter" idx="12"/>
          </p:nvPr>
        </p:nvSpPr>
        <p:spPr/>
        <p:txBody>
          <a:bodyPr/>
          <a:lstStyle/>
          <a:p>
            <a:fld id="{8E06CFEE-053A-4A40-A88B-A288F0289482}" type="slidenum">
              <a:rPr lang="en-US" smtClean="0"/>
              <a:t>56</a:t>
            </a:fld>
            <a:endParaRPr lang="en-US"/>
          </a:p>
        </p:txBody>
      </p:sp>
      <p:pic>
        <p:nvPicPr>
          <p:cNvPr id="10" name="Content Placeholder 9">
            <a:extLst>
              <a:ext uri="{FF2B5EF4-FFF2-40B4-BE49-F238E27FC236}">
                <a16:creationId xmlns:a16="http://schemas.microsoft.com/office/drawing/2014/main" id="{5D8419B0-AF5A-4BBB-A300-BA056FAA5A3B}"/>
              </a:ext>
            </a:extLst>
          </p:cNvPr>
          <p:cNvPicPr>
            <a:picLocks noGrp="1" noChangeAspect="1"/>
          </p:cNvPicPr>
          <p:nvPr>
            <p:ph sz="half" idx="2"/>
          </p:nvPr>
        </p:nvPicPr>
        <p:blipFill>
          <a:blip r:embed="rId2"/>
          <a:stretch>
            <a:fillRect/>
          </a:stretch>
        </p:blipFill>
        <p:spPr>
          <a:xfrm>
            <a:off x="6172200" y="2555783"/>
            <a:ext cx="5181600" cy="2891021"/>
          </a:xfrm>
          <a:prstGeom prst="rect">
            <a:avLst/>
          </a:prstGeom>
        </p:spPr>
      </p:pic>
    </p:spTree>
    <p:extLst>
      <p:ext uri="{BB962C8B-B14F-4D97-AF65-F5344CB8AC3E}">
        <p14:creationId xmlns:p14="http://schemas.microsoft.com/office/powerpoint/2010/main" val="3856519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3" name="Google Shape;1133;p53"/>
          <p:cNvSpPr/>
          <p:nvPr/>
        </p:nvSpPr>
        <p:spPr>
          <a:xfrm>
            <a:off x="780755" y="1342713"/>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1134" name="Google Shape;1134;p53"/>
          <p:cNvSpPr txBox="1"/>
          <p:nvPr/>
        </p:nvSpPr>
        <p:spPr>
          <a:xfrm>
            <a:off x="4641161" y="1801653"/>
            <a:ext cx="4790923" cy="1200288"/>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library(ISLR)</a:t>
            </a:r>
            <a:endParaRPr sz="1800" dirty="0">
              <a:latin typeface="Consolas" panose="020B0609020204030204" pitchFamily="49" charset="0"/>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library(MASS)</a:t>
            </a:r>
            <a:endParaRPr sz="1800" dirty="0">
              <a:latin typeface="Consolas" panose="020B0609020204030204" pitchFamily="49" charset="0"/>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library(class)</a:t>
            </a:r>
            <a:endParaRPr sz="1800" dirty="0">
              <a:latin typeface="Consolas" panose="020B0609020204030204" pitchFamily="49" charset="0"/>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data(Weekly)</a:t>
            </a:r>
            <a:endParaRPr sz="1800" dirty="0">
              <a:latin typeface="Consolas" panose="020B0609020204030204" pitchFamily="49" charset="0"/>
            </a:endParaRPr>
          </a:p>
        </p:txBody>
      </p:sp>
      <p:sp>
        <p:nvSpPr>
          <p:cNvPr id="1135" name="Google Shape;1135;p53"/>
          <p:cNvSpPr/>
          <p:nvPr/>
        </p:nvSpPr>
        <p:spPr>
          <a:xfrm>
            <a:off x="717285" y="2929708"/>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a:solidFill>
                  <a:schemeClr val="dk1"/>
                </a:solidFill>
                <a:latin typeface="Acherus Grotesque" panose="02000505000000020004" pitchFamily="50" charset="0"/>
                <a:sym typeface="Arial"/>
              </a:rPr>
              <a:t>Python Code</a:t>
            </a:r>
            <a:endParaRPr>
              <a:latin typeface="Acherus Grotesque" panose="02000505000000020004" pitchFamily="50" charset="0"/>
            </a:endParaRPr>
          </a:p>
        </p:txBody>
      </p:sp>
      <p:cxnSp>
        <p:nvCxnSpPr>
          <p:cNvPr id="1136" name="Google Shape;1136;p53"/>
          <p:cNvCxnSpPr>
            <a:cxnSpLocks/>
            <a:stCxn id="10" idx="1"/>
            <a:endCxn id="1137" idx="3"/>
          </p:cNvCxnSpPr>
          <p:nvPr/>
        </p:nvCxnSpPr>
        <p:spPr>
          <a:xfrm flipH="1" flipV="1">
            <a:off x="4062938" y="2103227"/>
            <a:ext cx="445264" cy="155204"/>
          </a:xfrm>
          <a:prstGeom prst="straightConnector1">
            <a:avLst/>
          </a:prstGeom>
          <a:noFill/>
          <a:ln w="28575" cap="rnd" cmpd="sng">
            <a:solidFill>
              <a:schemeClr val="accent1"/>
            </a:solidFill>
            <a:prstDash val="solid"/>
            <a:round/>
            <a:headEnd type="none" w="sm" len="sm"/>
            <a:tailEnd type="triangle" w="med" len="med"/>
          </a:ln>
        </p:spPr>
      </p:cxnSp>
      <p:sp>
        <p:nvSpPr>
          <p:cNvPr id="1137" name="Google Shape;1137;p53"/>
          <p:cNvSpPr txBox="1"/>
          <p:nvPr/>
        </p:nvSpPr>
        <p:spPr>
          <a:xfrm>
            <a:off x="1923264" y="1780082"/>
            <a:ext cx="2139674"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imports the needed packages</a:t>
            </a:r>
            <a:endParaRPr sz="1800" dirty="0">
              <a:latin typeface="Acherus Grotesque" panose="02000505000000020004" pitchFamily="50" charset="0"/>
            </a:endParaRPr>
          </a:p>
        </p:txBody>
      </p:sp>
      <p:cxnSp>
        <p:nvCxnSpPr>
          <p:cNvPr id="1138" name="Google Shape;1138;p53"/>
          <p:cNvCxnSpPr>
            <a:cxnSpLocks/>
            <a:endCxn id="1139" idx="3"/>
          </p:cNvCxnSpPr>
          <p:nvPr/>
        </p:nvCxnSpPr>
        <p:spPr>
          <a:xfrm flipH="1">
            <a:off x="4191898" y="2740351"/>
            <a:ext cx="445264" cy="0"/>
          </a:xfrm>
          <a:prstGeom prst="straightConnector1">
            <a:avLst/>
          </a:prstGeom>
          <a:noFill/>
          <a:ln w="28575" cap="rnd" cmpd="sng">
            <a:solidFill>
              <a:schemeClr val="accent1"/>
            </a:solidFill>
            <a:prstDash val="solid"/>
            <a:round/>
            <a:headEnd type="none" w="sm" len="sm"/>
            <a:tailEnd type="triangle" w="med" len="med"/>
          </a:ln>
        </p:spPr>
      </p:cxnSp>
      <p:sp>
        <p:nvSpPr>
          <p:cNvPr id="1139" name="Google Shape;1139;p53"/>
          <p:cNvSpPr txBox="1"/>
          <p:nvPr/>
        </p:nvSpPr>
        <p:spPr>
          <a:xfrm>
            <a:off x="1621536" y="2417206"/>
            <a:ext cx="257036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imports the dataset into the workspace</a:t>
            </a:r>
            <a:endParaRPr sz="1800" dirty="0">
              <a:latin typeface="Acherus Grotesque" panose="02000505000000020004" pitchFamily="50" charset="0"/>
            </a:endParaRPr>
          </a:p>
        </p:txBody>
      </p:sp>
      <p:sp>
        <p:nvSpPr>
          <p:cNvPr id="1140" name="Google Shape;1140;p53"/>
          <p:cNvSpPr txBox="1"/>
          <p:nvPr/>
        </p:nvSpPr>
        <p:spPr>
          <a:xfrm>
            <a:off x="2205359" y="3507223"/>
            <a:ext cx="9899396" cy="2800726"/>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import numpy as np</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import pandas as pd</a:t>
            </a:r>
          </a:p>
          <a:p>
            <a:r>
              <a:rPr lang="en-US" sz="1600" b="0" i="0" u="none" strike="noStrike" cap="none" dirty="0">
                <a:solidFill>
                  <a:srgbClr val="000000"/>
                </a:solidFill>
                <a:latin typeface="Consolas" panose="020B0609020204030204" pitchFamily="49" charset="0"/>
                <a:ea typeface="Courier New"/>
                <a:cs typeface="Courier New"/>
                <a:sym typeface="Courier New"/>
              </a:rPr>
              <a:t>import </a:t>
            </a:r>
            <a:r>
              <a:rPr lang="en-US" sz="1600" b="0" i="0" u="none" strike="noStrike" cap="none" dirty="0" err="1">
                <a:solidFill>
                  <a:srgbClr val="000000"/>
                </a:solidFill>
                <a:latin typeface="Consolas" panose="020B0609020204030204" pitchFamily="49" charset="0"/>
                <a:ea typeface="Courier New"/>
                <a:cs typeface="Courier New"/>
                <a:sym typeface="Courier New"/>
              </a:rPr>
              <a:t>statsmodels.api</a:t>
            </a:r>
            <a:r>
              <a:rPr lang="en-US" sz="1600" b="0" i="0" u="none" strike="noStrike" cap="none" dirty="0">
                <a:solidFill>
                  <a:srgbClr val="000000"/>
                </a:solidFill>
                <a:latin typeface="Consolas" panose="020B0609020204030204" pitchFamily="49" charset="0"/>
                <a:ea typeface="Courier New"/>
                <a:cs typeface="Courier New"/>
                <a:sym typeface="Courier New"/>
              </a:rPr>
              <a:t> as </a:t>
            </a:r>
            <a:r>
              <a:rPr lang="en-US" sz="1600" b="0" i="0" u="none" strike="noStrike" cap="none" dirty="0" err="1">
                <a:solidFill>
                  <a:srgbClr val="000000"/>
                </a:solidFill>
                <a:latin typeface="Consolas" panose="020B0609020204030204" pitchFamily="49" charset="0"/>
                <a:ea typeface="Courier New"/>
                <a:cs typeface="Courier New"/>
                <a:sym typeface="Courier New"/>
              </a:rPr>
              <a:t>sm</a:t>
            </a:r>
            <a:endParaRPr lang="en-US" sz="1600" b="0" i="0" u="none" strike="noStrike" cap="none" dirty="0">
              <a:solidFill>
                <a:srgbClr val="000000"/>
              </a:solidFill>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from </a:t>
            </a:r>
            <a:r>
              <a:rPr lang="en-US" sz="1600" b="0" i="0" u="none" strike="noStrike" cap="none" dirty="0" err="1">
                <a:solidFill>
                  <a:srgbClr val="000000"/>
                </a:solidFill>
                <a:latin typeface="Consolas" panose="020B0609020204030204" pitchFamily="49" charset="0"/>
                <a:ea typeface="Courier New"/>
                <a:cs typeface="Courier New"/>
                <a:sym typeface="Courier New"/>
              </a:rPr>
              <a:t>sklearn.discriminant_analysis</a:t>
            </a:r>
            <a:r>
              <a:rPr lang="en-US" sz="1600" b="0" i="0" u="none" strike="noStrike" cap="none" dirty="0">
                <a:solidFill>
                  <a:srgbClr val="000000"/>
                </a:solidFill>
                <a:latin typeface="Consolas" panose="020B0609020204030204" pitchFamily="49" charset="0"/>
                <a:ea typeface="Courier New"/>
                <a:cs typeface="Courier New"/>
                <a:sym typeface="Courier New"/>
              </a:rPr>
              <a:t> import </a:t>
            </a:r>
            <a:r>
              <a:rPr lang="en-US" sz="1600" b="0" i="0" u="none" strike="noStrike" cap="none" dirty="0" err="1">
                <a:solidFill>
                  <a:srgbClr val="000000"/>
                </a:solidFill>
                <a:latin typeface="Consolas" panose="020B0609020204030204" pitchFamily="49" charset="0"/>
                <a:ea typeface="Courier New"/>
                <a:cs typeface="Courier New"/>
                <a:sym typeface="Courier New"/>
              </a:rPr>
              <a:t>LinearDiscriminantAnalysis</a:t>
            </a:r>
            <a:r>
              <a:rPr lang="en-US" sz="1600" b="0" i="0" u="none" strike="noStrike" cap="none" dirty="0">
                <a:solidFill>
                  <a:srgbClr val="000000"/>
                </a:solidFill>
                <a:latin typeface="Consolas" panose="020B0609020204030204" pitchFamily="49" charset="0"/>
                <a:ea typeface="Courier New"/>
                <a:cs typeface="Courier New"/>
                <a:sym typeface="Courier New"/>
              </a:rPr>
              <a:t> as LDA</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from </a:t>
            </a:r>
            <a:r>
              <a:rPr lang="en-US" sz="1600" b="0" i="0" u="none" strike="noStrike" cap="none" dirty="0" err="1">
                <a:solidFill>
                  <a:srgbClr val="000000"/>
                </a:solidFill>
                <a:latin typeface="Consolas" panose="020B0609020204030204" pitchFamily="49" charset="0"/>
                <a:ea typeface="Courier New"/>
                <a:cs typeface="Courier New"/>
                <a:sym typeface="Courier New"/>
              </a:rPr>
              <a:t>sklearn.discriminant_analysis</a:t>
            </a:r>
            <a:r>
              <a:rPr lang="en-US" sz="1600" b="0" i="0" u="none" strike="noStrike" cap="none" dirty="0">
                <a:solidFill>
                  <a:srgbClr val="000000"/>
                </a:solidFill>
                <a:latin typeface="Consolas" panose="020B0609020204030204" pitchFamily="49" charset="0"/>
                <a:ea typeface="Courier New"/>
                <a:cs typeface="Courier New"/>
                <a:sym typeface="Courier New"/>
              </a:rPr>
              <a:t> import </a:t>
            </a:r>
            <a:r>
              <a:rPr lang="en-US" sz="1600" b="0" i="0" u="none" strike="noStrike" cap="none" dirty="0" err="1">
                <a:solidFill>
                  <a:srgbClr val="000000"/>
                </a:solidFill>
                <a:latin typeface="Consolas" panose="020B0609020204030204" pitchFamily="49" charset="0"/>
                <a:ea typeface="Courier New"/>
                <a:cs typeface="Courier New"/>
                <a:sym typeface="Courier New"/>
              </a:rPr>
              <a:t>QuadraticDiscriminantAnalysis</a:t>
            </a:r>
            <a:r>
              <a:rPr lang="en-US" sz="1600" b="0" i="0" u="none" strike="noStrike" cap="none" dirty="0">
                <a:solidFill>
                  <a:srgbClr val="000000"/>
                </a:solidFill>
                <a:latin typeface="Consolas" panose="020B0609020204030204" pitchFamily="49" charset="0"/>
                <a:ea typeface="Courier New"/>
                <a:cs typeface="Courier New"/>
                <a:sym typeface="Courier New"/>
              </a:rPr>
              <a:t> as QDA</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from </a:t>
            </a:r>
            <a:r>
              <a:rPr lang="en-US" sz="1600" b="0" i="0" u="none" strike="noStrike" cap="none" dirty="0" err="1">
                <a:solidFill>
                  <a:srgbClr val="000000"/>
                </a:solidFill>
                <a:latin typeface="Consolas" panose="020B0609020204030204" pitchFamily="49" charset="0"/>
                <a:ea typeface="Courier New"/>
                <a:cs typeface="Courier New"/>
                <a:sym typeface="Courier New"/>
              </a:rPr>
              <a:t>sklearn.model_selection</a:t>
            </a:r>
            <a:r>
              <a:rPr lang="en-US" sz="1600" b="0" i="0" u="none" strike="noStrike" cap="none" dirty="0">
                <a:solidFill>
                  <a:srgbClr val="000000"/>
                </a:solidFill>
                <a:latin typeface="Consolas" panose="020B0609020204030204" pitchFamily="49" charset="0"/>
                <a:ea typeface="Courier New"/>
                <a:cs typeface="Courier New"/>
                <a:sym typeface="Courier New"/>
              </a:rPr>
              <a:t> import </a:t>
            </a:r>
            <a:r>
              <a:rPr lang="en-US" sz="1600" b="0" i="0" u="none" strike="noStrike" cap="none" dirty="0" err="1">
                <a:solidFill>
                  <a:srgbClr val="000000"/>
                </a:solidFill>
                <a:latin typeface="Consolas" panose="020B0609020204030204" pitchFamily="49" charset="0"/>
                <a:ea typeface="Courier New"/>
                <a:cs typeface="Courier New"/>
                <a:sym typeface="Courier New"/>
              </a:rPr>
              <a:t>train_test_split</a:t>
            </a:r>
            <a:endParaRPr lang="en-US" sz="1600" b="0" i="0" u="none" strike="noStrike" cap="none" dirty="0">
              <a:solidFill>
                <a:srgbClr val="000000"/>
              </a:solidFill>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from </a:t>
            </a:r>
            <a:r>
              <a:rPr lang="en-US" sz="1600" b="0" i="0" u="none" strike="noStrike" cap="none" dirty="0" err="1">
                <a:solidFill>
                  <a:srgbClr val="000000"/>
                </a:solidFill>
                <a:latin typeface="Consolas" panose="020B0609020204030204" pitchFamily="49" charset="0"/>
                <a:ea typeface="Courier New"/>
                <a:cs typeface="Courier New"/>
                <a:sym typeface="Courier New"/>
              </a:rPr>
              <a:t>sklearn.neighbors</a:t>
            </a:r>
            <a:r>
              <a:rPr lang="en-US" sz="1600" b="0" i="0" u="none" strike="noStrike" cap="none" dirty="0">
                <a:solidFill>
                  <a:srgbClr val="000000"/>
                </a:solidFill>
                <a:latin typeface="Consolas" panose="020B0609020204030204" pitchFamily="49" charset="0"/>
                <a:ea typeface="Courier New"/>
                <a:cs typeface="Courier New"/>
                <a:sym typeface="Courier New"/>
              </a:rPr>
              <a:t> import </a:t>
            </a:r>
            <a:r>
              <a:rPr lang="en-US" sz="1600" b="0" i="0" u="none" strike="noStrike" cap="none" dirty="0" err="1">
                <a:solidFill>
                  <a:srgbClr val="000000"/>
                </a:solidFill>
                <a:latin typeface="Consolas" panose="020B0609020204030204" pitchFamily="49" charset="0"/>
                <a:ea typeface="Courier New"/>
                <a:cs typeface="Courier New"/>
                <a:sym typeface="Courier New"/>
              </a:rPr>
              <a:t>KNeighborsClassifier</a:t>
            </a:r>
            <a:r>
              <a:rPr lang="en-US" sz="1600" b="0" i="0" u="none" strike="noStrike" cap="none" dirty="0">
                <a:solidFill>
                  <a:srgbClr val="000000"/>
                </a:solidFill>
                <a:latin typeface="Consolas" panose="020B0609020204030204" pitchFamily="49" charset="0"/>
                <a:ea typeface="Courier New"/>
                <a:cs typeface="Courier New"/>
                <a:sym typeface="Courier New"/>
              </a:rPr>
              <a:t> as KNN</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from ISLP import </a:t>
            </a:r>
            <a:r>
              <a:rPr lang="en-US" sz="1600" b="0" i="0" u="none" strike="noStrike" cap="none" dirty="0" err="1">
                <a:solidFill>
                  <a:srgbClr val="000000"/>
                </a:solidFill>
                <a:latin typeface="Consolas" panose="020B0609020204030204" pitchFamily="49" charset="0"/>
                <a:ea typeface="Courier New"/>
                <a:cs typeface="Courier New"/>
                <a:sym typeface="Courier New"/>
              </a:rPr>
              <a:t>load_data</a:t>
            </a:r>
            <a:endParaRPr lang="en-US" sz="1600" b="0" i="0" u="none" strike="noStrike" cap="none" dirty="0">
              <a:solidFill>
                <a:srgbClr val="000000"/>
              </a:solidFill>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from </a:t>
            </a:r>
            <a:r>
              <a:rPr lang="en-US" sz="1600" b="0" i="0" u="none" strike="noStrike" cap="none" dirty="0" err="1">
                <a:solidFill>
                  <a:srgbClr val="000000"/>
                </a:solidFill>
                <a:latin typeface="Consolas" panose="020B0609020204030204" pitchFamily="49" charset="0"/>
                <a:ea typeface="Courier New"/>
                <a:cs typeface="Courier New"/>
                <a:sym typeface="Courier New"/>
              </a:rPr>
              <a:t>ISLP.models</a:t>
            </a:r>
            <a:r>
              <a:rPr lang="en-US" sz="1600" b="0" i="0" u="none" strike="noStrike" cap="none" dirty="0">
                <a:solidFill>
                  <a:srgbClr val="000000"/>
                </a:solidFill>
                <a:latin typeface="Consolas" panose="020B0609020204030204" pitchFamily="49" charset="0"/>
                <a:ea typeface="Courier New"/>
                <a:cs typeface="Courier New"/>
                <a:sym typeface="Courier New"/>
              </a:rPr>
              <a:t> import (</a:t>
            </a:r>
            <a:r>
              <a:rPr lang="en-US" sz="1600" b="0" i="0" u="none" strike="noStrike" cap="none" dirty="0" err="1">
                <a:solidFill>
                  <a:srgbClr val="000000"/>
                </a:solidFill>
                <a:latin typeface="Consolas" panose="020B0609020204030204" pitchFamily="49" charset="0"/>
                <a:ea typeface="Courier New"/>
                <a:cs typeface="Courier New"/>
                <a:sym typeface="Courier New"/>
              </a:rPr>
              <a:t>ModelSpec</a:t>
            </a:r>
            <a:r>
              <a:rPr lang="en-US" sz="1600" b="0" i="0" u="none" strike="noStrike" cap="none" dirty="0">
                <a:solidFill>
                  <a:srgbClr val="000000"/>
                </a:solidFill>
                <a:latin typeface="Consolas" panose="020B0609020204030204" pitchFamily="49" charset="0"/>
                <a:ea typeface="Courier New"/>
                <a:cs typeface="Courier New"/>
                <a:sym typeface="Courier New"/>
              </a:rPr>
              <a:t> as MS, summarize)</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panose="02070309020205020404" pitchFamily="49" charset="0"/>
                <a:sym typeface="Courier New"/>
              </a:rPr>
              <a:t>from ISLP import </a:t>
            </a:r>
            <a:r>
              <a:rPr lang="en-US" sz="1600" b="0" i="0" u="none" strike="noStrike" cap="none" dirty="0" err="1">
                <a:solidFill>
                  <a:srgbClr val="000000"/>
                </a:solidFill>
                <a:latin typeface="Consolas" panose="020B0609020204030204" pitchFamily="49" charset="0"/>
                <a:ea typeface="Courier New"/>
                <a:cs typeface="Courier New" panose="02070309020205020404" pitchFamily="49" charset="0"/>
                <a:sym typeface="Courier New"/>
              </a:rPr>
              <a:t>confusion_table</a:t>
            </a:r>
            <a:endParaRPr lang="en-US" sz="1600" b="0" i="0" u="none" strike="noStrike" cap="none" dirty="0">
              <a:solidFill>
                <a:srgbClr val="000000"/>
              </a:solidFill>
              <a:latin typeface="Consolas" panose="020B0609020204030204" pitchFamily="49" charset="0"/>
              <a:ea typeface="Courier New"/>
              <a:cs typeface="Courier New" panose="02070309020205020404" pitchFamily="49" charset="0"/>
              <a:sym typeface="Courier New"/>
            </a:endParaRPr>
          </a:p>
          <a:p>
            <a:pPr marL="0" marR="0" lvl="0" indent="0" algn="l" rtl="0">
              <a:lnSpc>
                <a:spcPct val="100000"/>
              </a:lnSpc>
              <a:spcBef>
                <a:spcPts val="0"/>
              </a:spcBef>
              <a:spcAft>
                <a:spcPts val="0"/>
              </a:spcAft>
              <a:buNone/>
            </a:pPr>
            <a:r>
              <a:rPr lang="en-US" sz="1600" dirty="0">
                <a:latin typeface="Consolas" panose="020B0609020204030204" pitchFamily="49" charset="0"/>
                <a:cs typeface="Courier New" panose="02070309020205020404" pitchFamily="49" charset="0"/>
              </a:rPr>
              <a:t>weekly = </a:t>
            </a:r>
            <a:r>
              <a:rPr lang="en-US" sz="1600" dirty="0" err="1">
                <a:latin typeface="Consolas" panose="020B0609020204030204" pitchFamily="49" charset="0"/>
                <a:cs typeface="Courier New" panose="02070309020205020404" pitchFamily="49" charset="0"/>
              </a:rPr>
              <a:t>load_data</a:t>
            </a:r>
            <a:r>
              <a:rPr lang="en-US" sz="1600" dirty="0">
                <a:latin typeface="Consolas" panose="020B0609020204030204" pitchFamily="49" charset="0"/>
                <a:cs typeface="Courier New" panose="02070309020205020404" pitchFamily="49" charset="0"/>
              </a:rPr>
              <a:t>('Weekly')</a:t>
            </a:r>
            <a:endParaRPr sz="1600" dirty="0">
              <a:latin typeface="Consolas" panose="020B0609020204030204" pitchFamily="49" charset="0"/>
              <a:cs typeface="Courier New" panose="02070309020205020404" pitchFamily="49" charset="0"/>
            </a:endParaRPr>
          </a:p>
        </p:txBody>
      </p:sp>
      <p:sp>
        <p:nvSpPr>
          <p:cNvPr id="1141" name="Google Shape;1141;p53"/>
          <p:cNvSpPr/>
          <p:nvPr/>
        </p:nvSpPr>
        <p:spPr>
          <a:xfrm>
            <a:off x="1937489" y="3591730"/>
            <a:ext cx="165020" cy="704278"/>
          </a:xfrm>
          <a:prstGeom prst="leftBrace">
            <a:avLst>
              <a:gd name="adj1" fmla="val 8333"/>
              <a:gd name="adj2" fmla="val 50000"/>
            </a:avLst>
          </a:pr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42" name="Google Shape;1142;p53"/>
          <p:cNvSpPr txBox="1"/>
          <p:nvPr/>
        </p:nvSpPr>
        <p:spPr>
          <a:xfrm>
            <a:off x="308964" y="3544653"/>
            <a:ext cx="1773459"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imports the relevant libraries</a:t>
            </a:r>
            <a:endParaRPr sz="1800" dirty="0">
              <a:latin typeface="Acherus Grotesque" panose="02000505000000020004" pitchFamily="50" charset="0"/>
            </a:endParaRPr>
          </a:p>
        </p:txBody>
      </p:sp>
      <p:sp>
        <p:nvSpPr>
          <p:cNvPr id="1143" name="Google Shape;1143;p53"/>
          <p:cNvSpPr/>
          <p:nvPr/>
        </p:nvSpPr>
        <p:spPr>
          <a:xfrm>
            <a:off x="1948234" y="4364129"/>
            <a:ext cx="165020" cy="1629669"/>
          </a:xfrm>
          <a:prstGeom prst="leftBrace">
            <a:avLst>
              <a:gd name="adj1" fmla="val 8333"/>
              <a:gd name="adj2" fmla="val 50000"/>
            </a:avLst>
          </a:pr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44" name="Google Shape;1144;p53"/>
          <p:cNvSpPr txBox="1"/>
          <p:nvPr/>
        </p:nvSpPr>
        <p:spPr>
          <a:xfrm>
            <a:off x="308965" y="4634125"/>
            <a:ext cx="1830762"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imports the relevant models</a:t>
            </a:r>
            <a:endParaRPr sz="1800" dirty="0">
              <a:latin typeface="Acherus Grotesque" panose="02000505000000020004" pitchFamily="50" charset="0"/>
            </a:endParaRPr>
          </a:p>
        </p:txBody>
      </p:sp>
      <p:sp>
        <p:nvSpPr>
          <p:cNvPr id="10" name="Google Shape;1141;p53">
            <a:extLst>
              <a:ext uri="{FF2B5EF4-FFF2-40B4-BE49-F238E27FC236}">
                <a16:creationId xmlns:a16="http://schemas.microsoft.com/office/drawing/2014/main" id="{42E140F3-183F-E867-E8C6-06445C474C6D}"/>
              </a:ext>
            </a:extLst>
          </p:cNvPr>
          <p:cNvSpPr/>
          <p:nvPr/>
        </p:nvSpPr>
        <p:spPr>
          <a:xfrm>
            <a:off x="4508202" y="1906292"/>
            <a:ext cx="132959" cy="704278"/>
          </a:xfrm>
          <a:prstGeom prst="leftBrace">
            <a:avLst>
              <a:gd name="adj1" fmla="val 8333"/>
              <a:gd name="adj2" fmla="val 50000"/>
            </a:avLst>
          </a:pr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7" name="Google Shape;1138;p53">
            <a:extLst>
              <a:ext uri="{FF2B5EF4-FFF2-40B4-BE49-F238E27FC236}">
                <a16:creationId xmlns:a16="http://schemas.microsoft.com/office/drawing/2014/main" id="{3CDC7839-34ED-AF83-AF09-79E755FBC573}"/>
              </a:ext>
            </a:extLst>
          </p:cNvPr>
          <p:cNvCxnSpPr>
            <a:cxnSpLocks/>
          </p:cNvCxnSpPr>
          <p:nvPr/>
        </p:nvCxnSpPr>
        <p:spPr>
          <a:xfrm flipH="1">
            <a:off x="1753390" y="6121367"/>
            <a:ext cx="451969" cy="0"/>
          </a:xfrm>
          <a:prstGeom prst="straightConnector1">
            <a:avLst/>
          </a:prstGeom>
          <a:noFill/>
          <a:ln w="28575" cap="rnd" cmpd="sng">
            <a:solidFill>
              <a:schemeClr val="accent1"/>
            </a:solidFill>
            <a:prstDash val="solid"/>
            <a:round/>
            <a:headEnd type="none" w="sm" len="sm"/>
            <a:tailEnd type="triangle" w="med" len="med"/>
          </a:ln>
        </p:spPr>
      </p:cxnSp>
      <p:sp>
        <p:nvSpPr>
          <p:cNvPr id="18" name="Google Shape;1139;p53">
            <a:extLst>
              <a:ext uri="{FF2B5EF4-FFF2-40B4-BE49-F238E27FC236}">
                <a16:creationId xmlns:a16="http://schemas.microsoft.com/office/drawing/2014/main" id="{C7893A04-EEE8-0EB4-7349-0F90BD78BC8A}"/>
              </a:ext>
            </a:extLst>
          </p:cNvPr>
          <p:cNvSpPr txBox="1"/>
          <p:nvPr/>
        </p:nvSpPr>
        <p:spPr>
          <a:xfrm>
            <a:off x="143944" y="5557414"/>
            <a:ext cx="1830762"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imports the dataset into the workspace</a:t>
            </a:r>
            <a:endParaRPr sz="1800" dirty="0">
              <a:latin typeface="Acherus Grotesque" panose="02000505000000020004" pitchFamily="50" charset="0"/>
            </a:endParaRPr>
          </a:p>
        </p:txBody>
      </p:sp>
      <p:sp>
        <p:nvSpPr>
          <p:cNvPr id="2" name="Title 1">
            <a:extLst>
              <a:ext uri="{FF2B5EF4-FFF2-40B4-BE49-F238E27FC236}">
                <a16:creationId xmlns:a16="http://schemas.microsoft.com/office/drawing/2014/main" id="{C26CCF33-5410-4CB8-9BDF-CE3B09C8302E}"/>
              </a:ext>
            </a:extLst>
          </p:cNvPr>
          <p:cNvSpPr>
            <a:spLocks noGrp="1"/>
          </p:cNvSpPr>
          <p:nvPr>
            <p:ph type="title"/>
          </p:nvPr>
        </p:nvSpPr>
        <p:spPr/>
        <p:txBody>
          <a:bodyPr/>
          <a:lstStyle/>
          <a:p>
            <a:r>
              <a:rPr lang="en-US" dirty="0"/>
              <a:t>1) We will begin by importing the modules and packages we need</a:t>
            </a:r>
          </a:p>
        </p:txBody>
      </p:sp>
      <p:sp>
        <p:nvSpPr>
          <p:cNvPr id="4" name="Footer Placeholder 3">
            <a:extLst>
              <a:ext uri="{FF2B5EF4-FFF2-40B4-BE49-F238E27FC236}">
                <a16:creationId xmlns:a16="http://schemas.microsoft.com/office/drawing/2014/main" id="{7E57E7B7-DF30-4A41-A5C9-4F5A268A6C7B}"/>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1E6DC854-51DB-4D7D-972D-9A6A295C3EED}"/>
              </a:ext>
            </a:extLst>
          </p:cNvPr>
          <p:cNvSpPr>
            <a:spLocks noGrp="1"/>
          </p:cNvSpPr>
          <p:nvPr>
            <p:ph type="sldNum" sz="quarter" idx="12"/>
          </p:nvPr>
        </p:nvSpPr>
        <p:spPr/>
        <p:txBody>
          <a:bodyPr/>
          <a:lstStyle/>
          <a:p>
            <a:fld id="{8E06CFEE-053A-4A40-A88B-A288F0289482}" type="slidenum">
              <a:rPr lang="en-US" smtClean="0"/>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2" name="Google Shape;1152;p54"/>
          <p:cNvSpPr/>
          <p:nvPr/>
        </p:nvSpPr>
        <p:spPr>
          <a:xfrm>
            <a:off x="273330" y="1919589"/>
            <a:ext cx="2027097"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1153" name="Google Shape;1153;p54"/>
          <p:cNvSpPr txBox="1"/>
          <p:nvPr/>
        </p:nvSpPr>
        <p:spPr>
          <a:xfrm>
            <a:off x="3026556" y="2060647"/>
            <a:ext cx="8799446" cy="1477287"/>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pairs(Weekly[,-9], </a:t>
            </a:r>
            <a:r>
              <a:rPr lang="en-US" sz="1800" b="0" i="0" u="none" strike="noStrike" cap="none" dirty="0" err="1">
                <a:solidFill>
                  <a:srgbClr val="000000"/>
                </a:solidFill>
                <a:latin typeface="Consolas" panose="020B0609020204030204" pitchFamily="49" charset="0"/>
                <a:ea typeface="Courier New"/>
                <a:cs typeface="Courier New"/>
                <a:sym typeface="Courier New"/>
              </a:rPr>
              <a:t>pch</a:t>
            </a:r>
            <a:r>
              <a:rPr lang="en-US" sz="1800" b="0" i="0" u="none" strike="noStrike" cap="none" dirty="0">
                <a:solidFill>
                  <a:srgbClr val="000000"/>
                </a:solidFill>
                <a:latin typeface="Consolas" panose="020B0609020204030204" pitchFamily="49" charset="0"/>
                <a:ea typeface="Courier New"/>
                <a:cs typeface="Courier New"/>
                <a:sym typeface="Courier New"/>
              </a:rPr>
              <a:t>=".")</a:t>
            </a:r>
          </a:p>
          <a:p>
            <a:pPr marL="0" marR="0" lvl="0" indent="0" algn="l" rtl="0">
              <a:lnSpc>
                <a:spcPct val="100000"/>
              </a:lnSpc>
              <a:spcBef>
                <a:spcPts val="0"/>
              </a:spcBef>
              <a:spcAft>
                <a:spcPts val="0"/>
              </a:spcAft>
              <a:buNone/>
            </a:pPr>
            <a:endParaRPr lang="en-US" sz="1800" dirty="0">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for(</a:t>
            </a:r>
            <a:r>
              <a:rPr lang="en-US" sz="1800" b="0" i="0" u="none" strike="noStrike" cap="none" dirty="0" err="1">
                <a:solidFill>
                  <a:srgbClr val="000000"/>
                </a:solidFill>
                <a:latin typeface="Consolas" panose="020B0609020204030204" pitchFamily="49" charset="0"/>
                <a:ea typeface="Courier New"/>
                <a:cs typeface="Courier New"/>
                <a:sym typeface="Courier New"/>
              </a:rPr>
              <a:t>i</a:t>
            </a:r>
            <a:r>
              <a:rPr lang="en-US" sz="1800" b="0" i="0" u="none" strike="noStrike" cap="none" dirty="0">
                <a:solidFill>
                  <a:srgbClr val="000000"/>
                </a:solidFill>
                <a:latin typeface="Consolas" panose="020B0609020204030204" pitchFamily="49" charset="0"/>
                <a:ea typeface="Courier New"/>
                <a:cs typeface="Courier New"/>
                <a:sym typeface="Courier New"/>
              </a:rPr>
              <a:t> in 2:8){</a:t>
            </a:r>
            <a:endParaRPr sz="1800" dirty="0">
              <a:latin typeface="Consolas" panose="020B0609020204030204" pitchFamily="49" charset="0"/>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  boxplot(Weekly[,</a:t>
            </a:r>
            <a:r>
              <a:rPr lang="en-US" sz="1800" b="0" i="0" u="none" strike="noStrike" cap="none" dirty="0" err="1">
                <a:solidFill>
                  <a:srgbClr val="000000"/>
                </a:solidFill>
                <a:latin typeface="Consolas" panose="020B0609020204030204" pitchFamily="49" charset="0"/>
                <a:ea typeface="Courier New"/>
                <a:cs typeface="Courier New"/>
                <a:sym typeface="Courier New"/>
              </a:rPr>
              <a:t>i</a:t>
            </a:r>
            <a:r>
              <a:rPr lang="en-US" sz="1800" b="0" i="0" u="none" strike="noStrike" cap="none" dirty="0">
                <a:solidFill>
                  <a:srgbClr val="000000"/>
                </a:solidFill>
                <a:latin typeface="Consolas" panose="020B0609020204030204" pitchFamily="49" charset="0"/>
                <a:ea typeface="Courier New"/>
                <a:cs typeface="Courier New"/>
                <a:sym typeface="Courier New"/>
              </a:rPr>
              <a:t>]~</a:t>
            </a:r>
            <a:r>
              <a:rPr lang="en-US" sz="1800" b="0" i="0" u="none" strike="noStrike" cap="none" dirty="0" err="1">
                <a:solidFill>
                  <a:srgbClr val="000000"/>
                </a:solidFill>
                <a:latin typeface="Consolas" panose="020B0609020204030204" pitchFamily="49" charset="0"/>
                <a:ea typeface="Courier New"/>
                <a:cs typeface="Courier New"/>
                <a:sym typeface="Courier New"/>
              </a:rPr>
              <a:t>Weekly$Direction,ylab</a:t>
            </a:r>
            <a:r>
              <a:rPr lang="en-US" sz="1800" b="0" i="0" u="none" strike="noStrike" cap="none" dirty="0">
                <a:solidFill>
                  <a:srgbClr val="000000"/>
                </a:solidFill>
                <a:latin typeface="Consolas" panose="020B0609020204030204" pitchFamily="49" charset="0"/>
                <a:ea typeface="Courier New"/>
                <a:cs typeface="Courier New"/>
                <a:sym typeface="Courier New"/>
              </a:rPr>
              <a:t>=</a:t>
            </a:r>
            <a:r>
              <a:rPr lang="en-US" sz="1800" b="0" i="0" u="none" strike="noStrike" cap="none" dirty="0" err="1">
                <a:solidFill>
                  <a:srgbClr val="000000"/>
                </a:solidFill>
                <a:latin typeface="Consolas" panose="020B0609020204030204" pitchFamily="49" charset="0"/>
                <a:ea typeface="Courier New"/>
                <a:cs typeface="Courier New"/>
                <a:sym typeface="Courier New"/>
              </a:rPr>
              <a:t>colnames</a:t>
            </a:r>
            <a:r>
              <a:rPr lang="en-US" sz="1800" b="0" i="0" u="none" strike="noStrike" cap="none" dirty="0">
                <a:solidFill>
                  <a:srgbClr val="000000"/>
                </a:solidFill>
                <a:latin typeface="Consolas" panose="020B0609020204030204" pitchFamily="49" charset="0"/>
                <a:ea typeface="Courier New"/>
                <a:cs typeface="Courier New"/>
                <a:sym typeface="Courier New"/>
              </a:rPr>
              <a:t>(Weekly)[</a:t>
            </a:r>
            <a:r>
              <a:rPr lang="en-US" sz="1800" b="0" i="0" u="none" strike="noStrike" cap="none" dirty="0" err="1">
                <a:solidFill>
                  <a:srgbClr val="000000"/>
                </a:solidFill>
                <a:latin typeface="Consolas" panose="020B0609020204030204" pitchFamily="49" charset="0"/>
                <a:ea typeface="Courier New"/>
                <a:cs typeface="Courier New"/>
                <a:sym typeface="Courier New"/>
              </a:rPr>
              <a:t>i</a:t>
            </a:r>
            <a:r>
              <a:rPr lang="en-US" sz="1800" b="0" i="0" u="none" strike="noStrike" cap="none" dirty="0">
                <a:solidFill>
                  <a:srgbClr val="000000"/>
                </a:solidFill>
                <a:latin typeface="Consolas" panose="020B0609020204030204" pitchFamily="49" charset="0"/>
                <a:ea typeface="Courier New"/>
                <a:cs typeface="Courier New"/>
                <a:sym typeface="Courier New"/>
              </a:rPr>
              <a:t>])</a:t>
            </a:r>
            <a:endParaRPr sz="1800" dirty="0">
              <a:latin typeface="Consolas" panose="020B0609020204030204" pitchFamily="49" charset="0"/>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a:t>
            </a:r>
            <a:endParaRPr sz="1800" dirty="0">
              <a:latin typeface="Consolas" panose="020B0609020204030204" pitchFamily="49" charset="0"/>
            </a:endParaRPr>
          </a:p>
        </p:txBody>
      </p:sp>
      <p:cxnSp>
        <p:nvCxnSpPr>
          <p:cNvPr id="1154" name="Google Shape;1154;p54"/>
          <p:cNvCxnSpPr>
            <a:cxnSpLocks/>
            <a:stCxn id="1155" idx="1"/>
            <a:endCxn id="1156" idx="3"/>
          </p:cNvCxnSpPr>
          <p:nvPr/>
        </p:nvCxnSpPr>
        <p:spPr>
          <a:xfrm flipH="1">
            <a:off x="2280151" y="2805902"/>
            <a:ext cx="567310" cy="608902"/>
          </a:xfrm>
          <a:prstGeom prst="straightConnector1">
            <a:avLst/>
          </a:prstGeom>
          <a:noFill/>
          <a:ln w="28575" cap="rnd" cmpd="sng">
            <a:solidFill>
              <a:srgbClr val="781B3A"/>
            </a:solidFill>
            <a:prstDash val="solid"/>
            <a:round/>
            <a:headEnd type="none" w="sm" len="sm"/>
            <a:tailEnd type="triangle" w="med" len="med"/>
          </a:ln>
        </p:spPr>
      </p:cxnSp>
      <p:sp>
        <p:nvSpPr>
          <p:cNvPr id="1156" name="Google Shape;1156;p54"/>
          <p:cNvSpPr txBox="1"/>
          <p:nvPr/>
        </p:nvSpPr>
        <p:spPr>
          <a:xfrm>
            <a:off x="1124615" y="3230158"/>
            <a:ext cx="115553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boxplots</a:t>
            </a:r>
            <a:endParaRPr sz="1800" dirty="0">
              <a:latin typeface="Acherus Grotesque" panose="02000505000000020004" pitchFamily="50" charset="0"/>
            </a:endParaRPr>
          </a:p>
        </p:txBody>
      </p:sp>
      <p:sp>
        <p:nvSpPr>
          <p:cNvPr id="1155" name="Google Shape;1155;p54"/>
          <p:cNvSpPr/>
          <p:nvPr/>
        </p:nvSpPr>
        <p:spPr>
          <a:xfrm>
            <a:off x="2847461" y="2505992"/>
            <a:ext cx="79908" cy="599820"/>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157" name="Google Shape;1157;p54"/>
          <p:cNvPicPr preferRelativeResize="0"/>
          <p:nvPr/>
        </p:nvPicPr>
        <p:blipFill rotWithShape="1">
          <a:blip r:embed="rId3">
            <a:alphaModFix/>
          </a:blip>
          <a:srcRect b="8417"/>
          <a:stretch/>
        </p:blipFill>
        <p:spPr>
          <a:xfrm>
            <a:off x="5499522" y="4034621"/>
            <a:ext cx="2834640" cy="2255520"/>
          </a:xfrm>
          <a:prstGeom prst="rect">
            <a:avLst/>
          </a:prstGeom>
          <a:noFill/>
          <a:ln>
            <a:noFill/>
          </a:ln>
        </p:spPr>
      </p:pic>
      <p:pic>
        <p:nvPicPr>
          <p:cNvPr id="1158" name="Google Shape;1158;p54"/>
          <p:cNvPicPr preferRelativeResize="0"/>
          <p:nvPr/>
        </p:nvPicPr>
        <p:blipFill rotWithShape="1">
          <a:blip r:embed="rId4">
            <a:alphaModFix/>
          </a:blip>
          <a:srcRect l="4253" t="-5554" r="-559" b="10730"/>
          <a:stretch/>
        </p:blipFill>
        <p:spPr>
          <a:xfrm>
            <a:off x="2020448" y="3913172"/>
            <a:ext cx="3108960" cy="2376969"/>
          </a:xfrm>
          <a:prstGeom prst="rect">
            <a:avLst/>
          </a:prstGeom>
          <a:noFill/>
          <a:ln>
            <a:noFill/>
          </a:ln>
        </p:spPr>
      </p:pic>
      <p:cxnSp>
        <p:nvCxnSpPr>
          <p:cNvPr id="10" name="Google Shape;1154;p54">
            <a:extLst>
              <a:ext uri="{FF2B5EF4-FFF2-40B4-BE49-F238E27FC236}">
                <a16:creationId xmlns:a16="http://schemas.microsoft.com/office/drawing/2014/main" id="{E6C7FC06-087F-1664-8EBC-3786B66F58B5}"/>
              </a:ext>
            </a:extLst>
          </p:cNvPr>
          <p:cNvCxnSpPr>
            <a:cxnSpLocks/>
            <a:endCxn id="11" idx="3"/>
          </p:cNvCxnSpPr>
          <p:nvPr/>
        </p:nvCxnSpPr>
        <p:spPr>
          <a:xfrm flipH="1">
            <a:off x="2037032" y="2227757"/>
            <a:ext cx="925500" cy="587576"/>
          </a:xfrm>
          <a:prstGeom prst="straightConnector1">
            <a:avLst/>
          </a:prstGeom>
          <a:noFill/>
          <a:ln w="28575" cap="rnd" cmpd="sng">
            <a:solidFill>
              <a:srgbClr val="781B3A"/>
            </a:solidFill>
            <a:prstDash val="solid"/>
            <a:round/>
            <a:headEnd type="none" w="sm" len="sm"/>
            <a:tailEnd type="triangle" w="med" len="med"/>
          </a:ln>
        </p:spPr>
      </p:cxnSp>
      <p:sp>
        <p:nvSpPr>
          <p:cNvPr id="11" name="Google Shape;1156;p54">
            <a:extLst>
              <a:ext uri="{FF2B5EF4-FFF2-40B4-BE49-F238E27FC236}">
                <a16:creationId xmlns:a16="http://schemas.microsoft.com/office/drawing/2014/main" id="{845A7E3A-C4C8-9E97-B71D-7EBE7773472D}"/>
              </a:ext>
            </a:extLst>
          </p:cNvPr>
          <p:cNvSpPr txBox="1"/>
          <p:nvPr/>
        </p:nvSpPr>
        <p:spPr>
          <a:xfrm>
            <a:off x="365998" y="2630687"/>
            <a:ext cx="167103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latin typeface="Acherus Grotesque" panose="02000505000000020004" pitchFamily="50" charset="0"/>
              </a:rPr>
              <a:t>s</a:t>
            </a:r>
            <a:r>
              <a:rPr lang="en-US" sz="1800" b="0" i="0" u="none" strike="noStrike" cap="none" dirty="0">
                <a:solidFill>
                  <a:srgbClr val="000000"/>
                </a:solidFill>
                <a:latin typeface="Acherus Grotesque" panose="02000505000000020004" pitchFamily="50" charset="0"/>
                <a:sym typeface="Arial"/>
              </a:rPr>
              <a:t>catterplots</a:t>
            </a:r>
            <a:endParaRPr sz="1800" dirty="0">
              <a:latin typeface="Acherus Grotesque" panose="02000505000000020004" pitchFamily="50" charset="0"/>
            </a:endParaRPr>
          </a:p>
        </p:txBody>
      </p:sp>
      <p:sp>
        <p:nvSpPr>
          <p:cNvPr id="2" name="Title 1">
            <a:extLst>
              <a:ext uri="{FF2B5EF4-FFF2-40B4-BE49-F238E27FC236}">
                <a16:creationId xmlns:a16="http://schemas.microsoft.com/office/drawing/2014/main" id="{6A090D81-1291-4B49-85BF-09C64B597269}"/>
              </a:ext>
            </a:extLst>
          </p:cNvPr>
          <p:cNvSpPr>
            <a:spLocks noGrp="1"/>
          </p:cNvSpPr>
          <p:nvPr>
            <p:ph type="title"/>
          </p:nvPr>
        </p:nvSpPr>
        <p:spPr/>
        <p:txBody>
          <a:bodyPr/>
          <a:lstStyle/>
          <a:p>
            <a:r>
              <a:rPr lang="en-US" dirty="0"/>
              <a:t>2) Next we perform some visual analysis</a:t>
            </a:r>
          </a:p>
        </p:txBody>
      </p:sp>
      <p:sp>
        <p:nvSpPr>
          <p:cNvPr id="4" name="Footer Placeholder 3">
            <a:extLst>
              <a:ext uri="{FF2B5EF4-FFF2-40B4-BE49-F238E27FC236}">
                <a16:creationId xmlns:a16="http://schemas.microsoft.com/office/drawing/2014/main" id="{E95CC325-4D0A-4BD1-AAB9-C1F2529683BA}"/>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8BAF921A-48B7-4841-A161-D5E32A50D2BB}"/>
              </a:ext>
            </a:extLst>
          </p:cNvPr>
          <p:cNvSpPr>
            <a:spLocks noGrp="1"/>
          </p:cNvSpPr>
          <p:nvPr>
            <p:ph type="sldNum" sz="quarter" idx="12"/>
          </p:nvPr>
        </p:nvSpPr>
        <p:spPr/>
        <p:txBody>
          <a:bodyPr/>
          <a:lstStyle/>
          <a:p>
            <a:fld id="{8E06CFEE-053A-4A40-A88B-A288F0289482}" type="slidenum">
              <a:rPr lang="en-US" smtClean="0"/>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6" name="Google Shape;1166;p55"/>
          <p:cNvSpPr/>
          <p:nvPr/>
        </p:nvSpPr>
        <p:spPr>
          <a:xfrm>
            <a:off x="483710" y="1688407"/>
            <a:ext cx="2027097"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1167" name="Google Shape;1167;p55"/>
          <p:cNvSpPr txBox="1"/>
          <p:nvPr/>
        </p:nvSpPr>
        <p:spPr>
          <a:xfrm>
            <a:off x="2510807" y="2044349"/>
            <a:ext cx="9564283" cy="2031285"/>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Consolas" panose="020B0609020204030204" pitchFamily="49" charset="0"/>
                <a:ea typeface="Courier New"/>
                <a:cs typeface="Courier New"/>
                <a:sym typeface="Courier New"/>
              </a:rPr>
              <a:t>pd.plotting.scatter_matrix</a:t>
            </a:r>
            <a:r>
              <a:rPr lang="en-US" sz="1800" b="0" i="0" u="none" strike="noStrike" cap="none" dirty="0">
                <a:solidFill>
                  <a:srgbClr val="000000"/>
                </a:solidFill>
                <a:latin typeface="Consolas" panose="020B0609020204030204" pitchFamily="49" charset="0"/>
                <a:ea typeface="Courier New"/>
                <a:cs typeface="Courier New"/>
                <a:sym typeface="Courier New"/>
              </a:rPr>
              <a:t>(weekly, </a:t>
            </a:r>
            <a:r>
              <a:rPr lang="en-US" sz="1800" b="0" i="0" u="none" strike="noStrike" cap="none" dirty="0" err="1">
                <a:solidFill>
                  <a:srgbClr val="000000"/>
                </a:solidFill>
                <a:latin typeface="Consolas" panose="020B0609020204030204" pitchFamily="49" charset="0"/>
                <a:ea typeface="Courier New"/>
                <a:cs typeface="Courier New"/>
                <a:sym typeface="Courier New"/>
              </a:rPr>
              <a:t>figsize</a:t>
            </a:r>
            <a:r>
              <a:rPr lang="en-US" sz="1800" b="0" i="0" u="none" strike="noStrike" cap="none" dirty="0">
                <a:solidFill>
                  <a:srgbClr val="000000"/>
                </a:solidFill>
                <a:latin typeface="Consolas" panose="020B0609020204030204" pitchFamily="49" charset="0"/>
                <a:ea typeface="Courier New"/>
                <a:cs typeface="Courier New"/>
                <a:sym typeface="Courier New"/>
              </a:rPr>
              <a:t>=(15, 15), marker='o’, 	 </a:t>
            </a:r>
          </a:p>
          <a:p>
            <a:pPr marL="0" marR="0" lvl="0" indent="0" algn="l" rtl="0">
              <a:lnSpc>
                <a:spcPct val="100000"/>
              </a:lnSpc>
              <a:spcBef>
                <a:spcPts val="0"/>
              </a:spcBef>
              <a:spcAft>
                <a:spcPts val="0"/>
              </a:spcAft>
              <a:buNone/>
            </a:pPr>
            <a:r>
              <a:rPr lang="en-US" sz="1800" dirty="0">
                <a:latin typeface="Consolas" panose="020B0609020204030204" pitchFamily="49" charset="0"/>
                <a:ea typeface="Courier New"/>
                <a:cs typeface="Courier New"/>
                <a:sym typeface="Courier New"/>
              </a:rPr>
              <a:t>                           </a:t>
            </a:r>
            <a:r>
              <a:rPr lang="en-US" sz="1800" b="0" i="0" u="none" strike="noStrike" cap="none" dirty="0" err="1">
                <a:solidFill>
                  <a:srgbClr val="000000"/>
                </a:solidFill>
                <a:latin typeface="Consolas" panose="020B0609020204030204" pitchFamily="49" charset="0"/>
                <a:ea typeface="Courier New"/>
                <a:cs typeface="Courier New"/>
                <a:sym typeface="Courier New"/>
              </a:rPr>
              <a:t>hist_kwds</a:t>
            </a:r>
            <a:r>
              <a:rPr lang="en-US" sz="1800" b="0" i="0" u="none" strike="noStrike" cap="none" dirty="0">
                <a:solidFill>
                  <a:srgbClr val="000000"/>
                </a:solidFill>
                <a:latin typeface="Consolas" panose="020B0609020204030204" pitchFamily="49" charset="0"/>
                <a:ea typeface="Courier New"/>
                <a:cs typeface="Courier New"/>
                <a:sym typeface="Courier New"/>
              </a:rPr>
              <a:t>={'bins': 20}, s=6, alpha=.8, </a:t>
            </a:r>
          </a:p>
          <a:p>
            <a:pPr marL="0" marR="0" lvl="0" indent="0" algn="l" rtl="0">
              <a:lnSpc>
                <a:spcPct val="100000"/>
              </a:lnSpc>
              <a:spcBef>
                <a:spcPts val="0"/>
              </a:spcBef>
              <a:spcAft>
                <a:spcPts val="0"/>
              </a:spcAft>
              <a:buNone/>
            </a:pPr>
            <a:r>
              <a:rPr lang="en-US" sz="1800" dirty="0">
                <a:latin typeface="Consolas" panose="020B0609020204030204" pitchFamily="49" charset="0"/>
                <a:ea typeface="Courier New"/>
                <a:cs typeface="Courier New"/>
                <a:sym typeface="Courier New"/>
              </a:rPr>
              <a:t>			     </a:t>
            </a:r>
            <a:r>
              <a:rPr lang="en-US" sz="1800" b="0" i="0" u="none" strike="noStrike" cap="none" dirty="0" err="1">
                <a:solidFill>
                  <a:srgbClr val="000000"/>
                </a:solidFill>
                <a:latin typeface="Consolas" panose="020B0609020204030204" pitchFamily="49" charset="0"/>
                <a:ea typeface="Courier New"/>
                <a:cs typeface="Courier New"/>
                <a:sym typeface="Courier New"/>
              </a:rPr>
              <a:t>range_padding</a:t>
            </a:r>
            <a:r>
              <a:rPr lang="en-US" sz="1800" b="0" i="0" u="none" strike="noStrike" cap="none" dirty="0">
                <a:solidFill>
                  <a:srgbClr val="000000"/>
                </a:solidFill>
                <a:latin typeface="Consolas" panose="020B0609020204030204" pitchFamily="49" charset="0"/>
                <a:ea typeface="Courier New"/>
                <a:cs typeface="Courier New"/>
                <a:sym typeface="Courier New"/>
              </a:rPr>
              <a:t>=0.2);</a:t>
            </a:r>
          </a:p>
          <a:p>
            <a:pPr marL="0" marR="0" lvl="0" indent="0" algn="l" rtl="0">
              <a:lnSpc>
                <a:spcPct val="100000"/>
              </a:lnSpc>
              <a:spcBef>
                <a:spcPts val="0"/>
              </a:spcBef>
              <a:spcAft>
                <a:spcPts val="0"/>
              </a:spcAft>
              <a:buNone/>
            </a:pPr>
            <a:endParaRPr lang="en-US" sz="1800" dirty="0">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for </a:t>
            </a:r>
            <a:r>
              <a:rPr lang="en-US" sz="1800" b="0" i="0" u="none" strike="noStrike" cap="none" dirty="0" err="1">
                <a:solidFill>
                  <a:srgbClr val="000000"/>
                </a:solidFill>
                <a:latin typeface="Consolas" panose="020B0609020204030204" pitchFamily="49" charset="0"/>
                <a:ea typeface="Courier New"/>
                <a:cs typeface="Courier New"/>
                <a:sym typeface="Courier New"/>
              </a:rPr>
              <a:t>i</a:t>
            </a:r>
            <a:r>
              <a:rPr lang="en-US" sz="1800" b="0" i="0" u="none" strike="noStrike" cap="none" dirty="0">
                <a:solidFill>
                  <a:srgbClr val="000000"/>
                </a:solidFill>
                <a:latin typeface="Consolas" panose="020B0609020204030204" pitchFamily="49" charset="0"/>
                <a:ea typeface="Courier New"/>
                <a:cs typeface="Courier New"/>
                <a:sym typeface="Courier New"/>
              </a:rPr>
              <a:t> in range(1, 7):</a:t>
            </a: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    </a:t>
            </a:r>
            <a:r>
              <a:rPr lang="en-US" sz="1800" b="0" i="0" u="none" strike="noStrike" cap="none" dirty="0" err="1">
                <a:solidFill>
                  <a:srgbClr val="000000"/>
                </a:solidFill>
                <a:latin typeface="Consolas" panose="020B0609020204030204" pitchFamily="49" charset="0"/>
                <a:ea typeface="Courier New"/>
                <a:cs typeface="Courier New"/>
                <a:sym typeface="Courier New"/>
              </a:rPr>
              <a:t>colName</a:t>
            </a:r>
            <a:r>
              <a:rPr lang="en-US" sz="1800" b="0" i="0" u="none" strike="noStrike" cap="none" dirty="0">
                <a:solidFill>
                  <a:srgbClr val="000000"/>
                </a:solidFill>
                <a:latin typeface="Consolas" panose="020B0609020204030204" pitchFamily="49" charset="0"/>
                <a:ea typeface="Courier New"/>
                <a:cs typeface="Courier New"/>
                <a:sym typeface="Courier New"/>
              </a:rPr>
              <a:t> = </a:t>
            </a:r>
            <a:r>
              <a:rPr lang="en-US" sz="1800" b="0" i="0" u="none" strike="noStrike" cap="none" dirty="0" err="1">
                <a:solidFill>
                  <a:srgbClr val="000000"/>
                </a:solidFill>
                <a:latin typeface="Consolas" panose="020B0609020204030204" pitchFamily="49" charset="0"/>
                <a:ea typeface="Courier New"/>
                <a:cs typeface="Courier New"/>
                <a:sym typeface="Courier New"/>
              </a:rPr>
              <a:t>weekly.columns</a:t>
            </a:r>
            <a:r>
              <a:rPr lang="en-US" sz="1800" b="0" i="0" u="none" strike="noStrike" cap="none" dirty="0">
                <a:solidFill>
                  <a:srgbClr val="000000"/>
                </a:solidFill>
                <a:latin typeface="Consolas" panose="020B0609020204030204" pitchFamily="49" charset="0"/>
                <a:ea typeface="Courier New"/>
                <a:cs typeface="Courier New"/>
                <a:sym typeface="Courier New"/>
              </a:rPr>
              <a:t>[</a:t>
            </a:r>
            <a:r>
              <a:rPr lang="en-US" sz="1800" b="0" i="0" u="none" strike="noStrike" cap="none" dirty="0" err="1">
                <a:solidFill>
                  <a:srgbClr val="000000"/>
                </a:solidFill>
                <a:latin typeface="Consolas" panose="020B0609020204030204" pitchFamily="49" charset="0"/>
                <a:ea typeface="Courier New"/>
                <a:cs typeface="Courier New"/>
                <a:sym typeface="Courier New"/>
              </a:rPr>
              <a:t>i</a:t>
            </a:r>
            <a:r>
              <a:rPr lang="en-US" sz="1800" b="0" i="0" u="none" strike="noStrike" cap="none" dirty="0">
                <a:solidFill>
                  <a:srgbClr val="000000"/>
                </a:solidFill>
                <a:latin typeface="Consolas" panose="020B0609020204030204" pitchFamily="49" charset="0"/>
                <a:ea typeface="Courier New"/>
                <a:cs typeface="Courier New"/>
                <a:sym typeface="Courier New"/>
              </a:rPr>
              <a:t>]</a:t>
            </a: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    </a:t>
            </a:r>
            <a:r>
              <a:rPr lang="en-US" sz="1800" b="0" i="0" u="none" strike="noStrike" cap="none" dirty="0" err="1">
                <a:solidFill>
                  <a:srgbClr val="000000"/>
                </a:solidFill>
                <a:latin typeface="Consolas" panose="020B0609020204030204" pitchFamily="49" charset="0"/>
                <a:ea typeface="Courier New"/>
                <a:cs typeface="Courier New"/>
                <a:sym typeface="Courier New"/>
              </a:rPr>
              <a:t>weekly.boxplot</a:t>
            </a:r>
            <a:r>
              <a:rPr lang="en-US" sz="1800" b="0" i="0" u="none" strike="noStrike" cap="none" dirty="0">
                <a:solidFill>
                  <a:srgbClr val="000000"/>
                </a:solidFill>
                <a:latin typeface="Consolas" panose="020B0609020204030204" pitchFamily="49" charset="0"/>
                <a:ea typeface="Courier New"/>
                <a:cs typeface="Courier New"/>
                <a:sym typeface="Courier New"/>
              </a:rPr>
              <a:t>(column=</a:t>
            </a:r>
            <a:r>
              <a:rPr lang="en-US" sz="1800" b="0" i="0" u="none" strike="noStrike" cap="none" dirty="0" err="1">
                <a:solidFill>
                  <a:srgbClr val="000000"/>
                </a:solidFill>
                <a:latin typeface="Consolas" panose="020B0609020204030204" pitchFamily="49" charset="0"/>
                <a:ea typeface="Courier New"/>
                <a:cs typeface="Courier New"/>
                <a:sym typeface="Courier New"/>
              </a:rPr>
              <a:t>colName</a:t>
            </a:r>
            <a:r>
              <a:rPr lang="en-US" sz="1800" b="0" i="0" u="none" strike="noStrike" cap="none" dirty="0">
                <a:solidFill>
                  <a:srgbClr val="000000"/>
                </a:solidFill>
                <a:latin typeface="Consolas" panose="020B0609020204030204" pitchFamily="49" charset="0"/>
                <a:ea typeface="Courier New"/>
                <a:cs typeface="Courier New"/>
                <a:sym typeface="Courier New"/>
              </a:rPr>
              <a:t>, by="Direction")</a:t>
            </a:r>
            <a:endParaRPr sz="1800" dirty="0">
              <a:latin typeface="Consolas" panose="020B0609020204030204" pitchFamily="49" charset="0"/>
            </a:endParaRPr>
          </a:p>
        </p:txBody>
      </p:sp>
      <p:cxnSp>
        <p:nvCxnSpPr>
          <p:cNvPr id="1168" name="Google Shape;1168;p55"/>
          <p:cNvCxnSpPr>
            <a:cxnSpLocks/>
            <a:stCxn id="1169" idx="1"/>
          </p:cNvCxnSpPr>
          <p:nvPr/>
        </p:nvCxnSpPr>
        <p:spPr>
          <a:xfrm flipH="1" flipV="1">
            <a:off x="1411840" y="3610260"/>
            <a:ext cx="837522" cy="7246"/>
          </a:xfrm>
          <a:prstGeom prst="straightConnector1">
            <a:avLst/>
          </a:prstGeom>
          <a:noFill/>
          <a:ln w="28575" cap="rnd" cmpd="sng">
            <a:solidFill>
              <a:srgbClr val="781B3A"/>
            </a:solidFill>
            <a:prstDash val="solid"/>
            <a:round/>
            <a:headEnd type="none" w="sm" len="sm"/>
            <a:tailEnd type="triangle" w="med" len="med"/>
          </a:ln>
        </p:spPr>
      </p:cxnSp>
      <p:sp>
        <p:nvSpPr>
          <p:cNvPr id="1170" name="Google Shape;1170;p55"/>
          <p:cNvSpPr txBox="1"/>
          <p:nvPr/>
        </p:nvSpPr>
        <p:spPr>
          <a:xfrm>
            <a:off x="295223" y="3425614"/>
            <a:ext cx="143604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boxplots</a:t>
            </a:r>
            <a:endParaRPr sz="1800" dirty="0">
              <a:latin typeface="Acherus Grotesque" panose="02000505000000020004" pitchFamily="50" charset="0"/>
            </a:endParaRPr>
          </a:p>
        </p:txBody>
      </p:sp>
      <p:sp>
        <p:nvSpPr>
          <p:cNvPr id="1169" name="Google Shape;1169;p55"/>
          <p:cNvSpPr/>
          <p:nvPr/>
        </p:nvSpPr>
        <p:spPr>
          <a:xfrm>
            <a:off x="2249362" y="3265367"/>
            <a:ext cx="132959" cy="704278"/>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171" name="Google Shape;1171;p55"/>
          <p:cNvPicPr preferRelativeResize="0"/>
          <p:nvPr/>
        </p:nvPicPr>
        <p:blipFill rotWithShape="1">
          <a:blip r:embed="rId3">
            <a:alphaModFix/>
          </a:blip>
          <a:srcRect/>
          <a:stretch/>
        </p:blipFill>
        <p:spPr>
          <a:xfrm>
            <a:off x="2060929" y="4213402"/>
            <a:ext cx="3383280" cy="2255520"/>
          </a:xfrm>
          <a:prstGeom prst="rect">
            <a:avLst/>
          </a:prstGeom>
          <a:noFill/>
          <a:ln>
            <a:noFill/>
          </a:ln>
        </p:spPr>
      </p:pic>
      <p:pic>
        <p:nvPicPr>
          <p:cNvPr id="1172" name="Google Shape;1172;p55"/>
          <p:cNvPicPr preferRelativeResize="0"/>
          <p:nvPr/>
        </p:nvPicPr>
        <p:blipFill rotWithShape="1">
          <a:blip r:embed="rId4">
            <a:alphaModFix/>
          </a:blip>
          <a:srcRect/>
          <a:stretch/>
        </p:blipFill>
        <p:spPr>
          <a:xfrm>
            <a:off x="5877552" y="4213402"/>
            <a:ext cx="3383280" cy="2255520"/>
          </a:xfrm>
          <a:prstGeom prst="rect">
            <a:avLst/>
          </a:prstGeom>
          <a:noFill/>
          <a:ln>
            <a:noFill/>
          </a:ln>
        </p:spPr>
      </p:pic>
      <p:sp>
        <p:nvSpPr>
          <p:cNvPr id="11" name="Google Shape;1156;p54">
            <a:extLst>
              <a:ext uri="{FF2B5EF4-FFF2-40B4-BE49-F238E27FC236}">
                <a16:creationId xmlns:a16="http://schemas.microsoft.com/office/drawing/2014/main" id="{0AAEFDB1-2E06-9B26-BA64-6F24F19AF641}"/>
              </a:ext>
            </a:extLst>
          </p:cNvPr>
          <p:cNvSpPr txBox="1"/>
          <p:nvPr/>
        </p:nvSpPr>
        <p:spPr>
          <a:xfrm>
            <a:off x="262554" y="2479165"/>
            <a:ext cx="171254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latin typeface="Acherus Grotesque" panose="02000505000000020004" pitchFamily="50" charset="0"/>
              </a:rPr>
              <a:t>s</a:t>
            </a:r>
            <a:r>
              <a:rPr lang="en-US" sz="1800" b="0" i="0" u="none" strike="noStrike" cap="none" dirty="0">
                <a:solidFill>
                  <a:srgbClr val="000000"/>
                </a:solidFill>
                <a:latin typeface="Acherus Grotesque" panose="02000505000000020004" pitchFamily="50" charset="0"/>
                <a:sym typeface="Arial"/>
              </a:rPr>
              <a:t>catterplots</a:t>
            </a:r>
            <a:endParaRPr sz="1800" dirty="0">
              <a:latin typeface="Acherus Grotesque" panose="02000505000000020004" pitchFamily="50" charset="0"/>
            </a:endParaRPr>
          </a:p>
        </p:txBody>
      </p:sp>
      <p:cxnSp>
        <p:nvCxnSpPr>
          <p:cNvPr id="12" name="Google Shape;1168;p55">
            <a:extLst>
              <a:ext uri="{FF2B5EF4-FFF2-40B4-BE49-F238E27FC236}">
                <a16:creationId xmlns:a16="http://schemas.microsoft.com/office/drawing/2014/main" id="{47841A63-2D7D-BB99-8444-1C6F16DB7DFD}"/>
              </a:ext>
            </a:extLst>
          </p:cNvPr>
          <p:cNvCxnSpPr>
            <a:cxnSpLocks/>
            <a:stCxn id="13" idx="1"/>
            <a:endCxn id="11" idx="3"/>
          </p:cNvCxnSpPr>
          <p:nvPr/>
        </p:nvCxnSpPr>
        <p:spPr>
          <a:xfrm flipH="1">
            <a:off x="1975103" y="2506353"/>
            <a:ext cx="300964" cy="157458"/>
          </a:xfrm>
          <a:prstGeom prst="straightConnector1">
            <a:avLst/>
          </a:prstGeom>
          <a:noFill/>
          <a:ln w="28575" cap="rnd" cmpd="sng">
            <a:solidFill>
              <a:srgbClr val="781B3A"/>
            </a:solidFill>
            <a:prstDash val="solid"/>
            <a:round/>
            <a:headEnd type="none" w="sm" len="sm"/>
            <a:tailEnd type="triangle" w="med" len="med"/>
          </a:ln>
        </p:spPr>
      </p:cxnSp>
      <p:sp>
        <p:nvSpPr>
          <p:cNvPr id="13" name="Google Shape;1169;p55">
            <a:extLst>
              <a:ext uri="{FF2B5EF4-FFF2-40B4-BE49-F238E27FC236}">
                <a16:creationId xmlns:a16="http://schemas.microsoft.com/office/drawing/2014/main" id="{1761BF46-240F-ACB5-8F31-15294E1FA4F2}"/>
              </a:ext>
            </a:extLst>
          </p:cNvPr>
          <p:cNvSpPr/>
          <p:nvPr/>
        </p:nvSpPr>
        <p:spPr>
          <a:xfrm>
            <a:off x="2276067" y="2154214"/>
            <a:ext cx="132959" cy="704278"/>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 name="Title 6">
            <a:extLst>
              <a:ext uri="{FF2B5EF4-FFF2-40B4-BE49-F238E27FC236}">
                <a16:creationId xmlns:a16="http://schemas.microsoft.com/office/drawing/2014/main" id="{6AA63D23-3858-46BD-884F-B48B587BDBC0}"/>
              </a:ext>
            </a:extLst>
          </p:cNvPr>
          <p:cNvSpPr>
            <a:spLocks noGrp="1"/>
          </p:cNvSpPr>
          <p:nvPr>
            <p:ph type="title"/>
          </p:nvPr>
        </p:nvSpPr>
        <p:spPr/>
        <p:txBody>
          <a:bodyPr/>
          <a:lstStyle/>
          <a:p>
            <a:r>
              <a:rPr lang="en-US" dirty="0"/>
              <a:t>2) Next we perform some visual analysis</a:t>
            </a:r>
          </a:p>
        </p:txBody>
      </p:sp>
      <p:sp>
        <p:nvSpPr>
          <p:cNvPr id="4" name="Footer Placeholder 3">
            <a:extLst>
              <a:ext uri="{FF2B5EF4-FFF2-40B4-BE49-F238E27FC236}">
                <a16:creationId xmlns:a16="http://schemas.microsoft.com/office/drawing/2014/main" id="{77ECB65A-D908-428F-ADA8-5975674824AB}"/>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1BDECC7C-E3BB-4D9F-8F53-7CD17489ACAD}"/>
              </a:ext>
            </a:extLst>
          </p:cNvPr>
          <p:cNvSpPr>
            <a:spLocks noGrp="1"/>
          </p:cNvSpPr>
          <p:nvPr>
            <p:ph type="sldNum" sz="quarter" idx="12"/>
          </p:nvPr>
        </p:nvSpPr>
        <p:spPr/>
        <p:txBody>
          <a:bodyPr/>
          <a:lstStyle/>
          <a:p>
            <a:fld id="{8E06CFEE-053A-4A40-A88B-A288F0289482}"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118D-F8B2-4820-BE85-35668FB27EAB}"/>
              </a:ext>
            </a:extLst>
          </p:cNvPr>
          <p:cNvSpPr>
            <a:spLocks noGrp="1"/>
          </p:cNvSpPr>
          <p:nvPr>
            <p:ph type="title"/>
          </p:nvPr>
        </p:nvSpPr>
        <p:spPr/>
        <p:txBody>
          <a:bodyPr>
            <a:normAutofit/>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BCF5D2E3-1E6D-4F69-BA4C-C9E640C13756}"/>
              </a:ext>
            </a:extLst>
          </p:cNvPr>
          <p:cNvSpPr>
            <a:spLocks noGrp="1"/>
          </p:cNvSpPr>
          <p:nvPr>
            <p:ph type="ftr" sz="quarter" idx="11"/>
          </p:nvPr>
        </p:nvSpPr>
        <p:spPr/>
        <p:txBody>
          <a:bodyPr/>
          <a:lstStyle/>
          <a:p>
            <a:r>
              <a:rPr lang="en-US"/>
              <a:t>Classification</a:t>
            </a:r>
            <a:endParaRPr lang="en-US" dirty="0"/>
          </a:p>
        </p:txBody>
      </p:sp>
      <p:sp>
        <p:nvSpPr>
          <p:cNvPr id="9" name="Rectangle: Rounded Corners 8">
            <a:extLst>
              <a:ext uri="{FF2B5EF4-FFF2-40B4-BE49-F238E27FC236}">
                <a16:creationId xmlns:a16="http://schemas.microsoft.com/office/drawing/2014/main" id="{D53ACC5D-399D-4E8E-A17A-1689EE411B4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10" name="Rectangle: Rounded Corners 9">
            <a:extLst>
              <a:ext uri="{FF2B5EF4-FFF2-40B4-BE49-F238E27FC236}">
                <a16:creationId xmlns:a16="http://schemas.microsoft.com/office/drawing/2014/main" id="{39545170-AEDE-4892-A0D5-7CA34969F207}"/>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11" name="Rectangle: Rounded Corners 10">
            <a:extLst>
              <a:ext uri="{FF2B5EF4-FFF2-40B4-BE49-F238E27FC236}">
                <a16:creationId xmlns:a16="http://schemas.microsoft.com/office/drawing/2014/main" id="{F3C14CF1-709F-489B-8C3B-A2CA90B73E22}"/>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12" name="Straight Arrow Connector 11">
            <a:extLst>
              <a:ext uri="{FF2B5EF4-FFF2-40B4-BE49-F238E27FC236}">
                <a16:creationId xmlns:a16="http://schemas.microsoft.com/office/drawing/2014/main" id="{D3B0A4C5-32EB-4AB0-85FD-2C7A80B14732}"/>
              </a:ext>
            </a:extLst>
          </p:cNvPr>
          <p:cNvCxnSpPr>
            <a:stCxn id="9" idx="2"/>
            <a:endCxn id="10"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5936C6-580A-4928-9BB6-4F698DA0406E}"/>
              </a:ext>
            </a:extLst>
          </p:cNvPr>
          <p:cNvCxnSpPr>
            <a:stCxn id="9" idx="2"/>
            <a:endCxn id="11"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502CAE-A6A1-4674-BBE5-9EC74FC6C0E2}"/>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5" name="TextBox 14">
            <a:extLst>
              <a:ext uri="{FF2B5EF4-FFF2-40B4-BE49-F238E27FC236}">
                <a16:creationId xmlns:a16="http://schemas.microsoft.com/office/drawing/2014/main" id="{48F20326-1DA6-4CAC-AC78-62155581E601}"/>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6" name="TextBox 15">
            <a:extLst>
              <a:ext uri="{FF2B5EF4-FFF2-40B4-BE49-F238E27FC236}">
                <a16:creationId xmlns:a16="http://schemas.microsoft.com/office/drawing/2014/main" id="{3761A26B-35B0-4F21-AA9E-D1D003A0A2A0}"/>
              </a:ext>
            </a:extLst>
          </p:cNvPr>
          <p:cNvSpPr txBox="1"/>
          <p:nvPr/>
        </p:nvSpPr>
        <p:spPr>
          <a:xfrm>
            <a:off x="581193" y="264583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7" name="TextBox 16">
            <a:extLst>
              <a:ext uri="{FF2B5EF4-FFF2-40B4-BE49-F238E27FC236}">
                <a16:creationId xmlns:a16="http://schemas.microsoft.com/office/drawing/2014/main" id="{36B3A281-1DBB-4756-996A-A46477F7B835}"/>
              </a:ext>
            </a:extLst>
          </p:cNvPr>
          <p:cNvSpPr txBox="1"/>
          <p:nvPr/>
        </p:nvSpPr>
        <p:spPr>
          <a:xfrm>
            <a:off x="9455794" y="272875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20" name="Rectangle 19">
            <a:extLst>
              <a:ext uri="{FF2B5EF4-FFF2-40B4-BE49-F238E27FC236}">
                <a16:creationId xmlns:a16="http://schemas.microsoft.com/office/drawing/2014/main" id="{C73812E5-5F70-4B17-B273-7A50DBB0577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22" name="Thought Bubble: Cloud 21">
            <a:extLst>
              <a:ext uri="{FF2B5EF4-FFF2-40B4-BE49-F238E27FC236}">
                <a16:creationId xmlns:a16="http://schemas.microsoft.com/office/drawing/2014/main" id="{A0FB4F82-9804-4345-9521-F01F1526DBB5}"/>
              </a:ext>
            </a:extLst>
          </p:cNvPr>
          <p:cNvSpPr/>
          <p:nvPr/>
        </p:nvSpPr>
        <p:spPr>
          <a:xfrm rot="16200000" flipH="1">
            <a:off x="641970" y="4292721"/>
            <a:ext cx="1491923" cy="2166257"/>
          </a:xfrm>
          <a:prstGeom prst="cloudCallout">
            <a:avLst>
              <a:gd name="adj1" fmla="val -77707"/>
              <a:gd name="adj2" fmla="val 43404"/>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23" name="Thought Bubble: Cloud 22">
            <a:extLst>
              <a:ext uri="{FF2B5EF4-FFF2-40B4-BE49-F238E27FC236}">
                <a16:creationId xmlns:a16="http://schemas.microsoft.com/office/drawing/2014/main" id="{1322556A-E272-4B88-82DB-1BFA6B75CCA3}"/>
              </a:ext>
            </a:extLst>
          </p:cNvPr>
          <p:cNvSpPr/>
          <p:nvPr/>
        </p:nvSpPr>
        <p:spPr>
          <a:xfrm rot="16200000" flipH="1">
            <a:off x="10079412" y="3875453"/>
            <a:ext cx="1251859" cy="2760730"/>
          </a:xfrm>
          <a:prstGeom prst="cloudCallout">
            <a:avLst>
              <a:gd name="adj1" fmla="val -77523"/>
              <a:gd name="adj2" fmla="val -36268"/>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19" name="Rectangle 18">
            <a:extLst>
              <a:ext uri="{FF2B5EF4-FFF2-40B4-BE49-F238E27FC236}">
                <a16:creationId xmlns:a16="http://schemas.microsoft.com/office/drawing/2014/main" id="{C3032136-A586-4B3D-91F1-31A57FE9FC7C}"/>
              </a:ext>
            </a:extLst>
          </p:cNvPr>
          <p:cNvSpPr/>
          <p:nvPr/>
        </p:nvSpPr>
        <p:spPr>
          <a:xfrm>
            <a:off x="6015529" y="2575724"/>
            <a:ext cx="6062223" cy="180941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 name="Slide Number Placeholder 3">
            <a:extLst>
              <a:ext uri="{FF2B5EF4-FFF2-40B4-BE49-F238E27FC236}">
                <a16:creationId xmlns:a16="http://schemas.microsoft.com/office/drawing/2014/main" id="{79192913-3216-4990-A207-6D407ECF751B}"/>
              </a:ext>
            </a:extLst>
          </p:cNvPr>
          <p:cNvSpPr>
            <a:spLocks noGrp="1"/>
          </p:cNvSpPr>
          <p:nvPr>
            <p:ph type="sldNum" sz="quarter" idx="12"/>
          </p:nvPr>
        </p:nvSpPr>
        <p:spPr/>
        <p:txBody>
          <a:bodyPr/>
          <a:lstStyle/>
          <a:p>
            <a:fld id="{8E06CFEE-053A-4A40-A88B-A288F0289482}" type="slidenum">
              <a:rPr lang="en-US" smtClean="0"/>
              <a:t>6</a:t>
            </a:fld>
            <a:endParaRPr lang="en-US"/>
          </a:p>
        </p:txBody>
      </p:sp>
    </p:spTree>
    <p:extLst>
      <p:ext uri="{BB962C8B-B14F-4D97-AF65-F5344CB8AC3E}">
        <p14:creationId xmlns:p14="http://schemas.microsoft.com/office/powerpoint/2010/main" val="40227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1FB-37DC-4B26-94A5-57670BE6D209}"/>
              </a:ext>
            </a:extLst>
          </p:cNvPr>
          <p:cNvSpPr>
            <a:spLocks noGrp="1"/>
          </p:cNvSpPr>
          <p:nvPr>
            <p:ph type="title"/>
          </p:nvPr>
        </p:nvSpPr>
        <p:spPr/>
        <p:txBody>
          <a:bodyPr>
            <a:normAutofit/>
          </a:bodyPr>
          <a:lstStyle/>
          <a:p>
            <a:r>
              <a:rPr lang="en-US" sz="2800" dirty="0"/>
              <a:t>The scatterplot matrix can help visualize correlations</a:t>
            </a:r>
          </a:p>
        </p:txBody>
      </p:sp>
      <p:sp>
        <p:nvSpPr>
          <p:cNvPr id="3" name="Footer Placeholder 2">
            <a:extLst>
              <a:ext uri="{FF2B5EF4-FFF2-40B4-BE49-F238E27FC236}">
                <a16:creationId xmlns:a16="http://schemas.microsoft.com/office/drawing/2014/main" id="{2D1DE303-FE04-4C5C-A6C2-AF40F1EB0FE1}"/>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399FAB5A-51AD-4843-9A06-79E981BB9594}"/>
              </a:ext>
            </a:extLst>
          </p:cNvPr>
          <p:cNvSpPr>
            <a:spLocks noGrp="1"/>
          </p:cNvSpPr>
          <p:nvPr>
            <p:ph type="sldNum" sz="quarter" idx="12"/>
          </p:nvPr>
        </p:nvSpPr>
        <p:spPr/>
        <p:txBody>
          <a:bodyPr/>
          <a:lstStyle/>
          <a:p>
            <a:fld id="{8E06CFEE-053A-4A40-A88B-A288F0289482}" type="slidenum">
              <a:rPr lang="en-US" smtClean="0"/>
              <a:t>60</a:t>
            </a:fld>
            <a:endParaRPr lang="en-US"/>
          </a:p>
        </p:txBody>
      </p:sp>
      <p:pic>
        <p:nvPicPr>
          <p:cNvPr id="1026" name="Picture 2">
            <a:extLst>
              <a:ext uri="{FF2B5EF4-FFF2-40B4-BE49-F238E27FC236}">
                <a16:creationId xmlns:a16="http://schemas.microsoft.com/office/drawing/2014/main" id="{8EEE2ECD-AF20-49B0-87E8-345505096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303" y="1298448"/>
            <a:ext cx="5521960"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69F5D8E-A0C0-4AE6-A168-D8CCCBBE6105}"/>
              </a:ext>
            </a:extLst>
          </p:cNvPr>
          <p:cNvSpPr/>
          <p:nvPr/>
        </p:nvSpPr>
        <p:spPr>
          <a:xfrm>
            <a:off x="3054096" y="5853113"/>
            <a:ext cx="4212336" cy="9144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86BE5F-DE00-4E17-96EC-419DC0A73C0D}"/>
              </a:ext>
            </a:extLst>
          </p:cNvPr>
          <p:cNvSpPr txBox="1"/>
          <p:nvPr/>
        </p:nvSpPr>
        <p:spPr>
          <a:xfrm>
            <a:off x="372110" y="3291205"/>
            <a:ext cx="2286000" cy="2286000"/>
          </a:xfrm>
          <a:prstGeom prst="rect">
            <a:avLst/>
          </a:prstGeom>
          <a:noFill/>
        </p:spPr>
        <p:txBody>
          <a:bodyPr wrap="square" rtlCol="0">
            <a:spAutoFit/>
          </a:bodyPr>
          <a:lstStyle/>
          <a:p>
            <a:r>
              <a:rPr lang="en-US" sz="1800" dirty="0">
                <a:latin typeface="Acherus Grotesque" panose="02000505000000020004" pitchFamily="50" charset="0"/>
              </a:rPr>
              <a:t>The correlation between today’s return (Today) and percentage returns for the previous 5 days (Lag1-5) are nearly zero</a:t>
            </a:r>
          </a:p>
        </p:txBody>
      </p:sp>
      <p:cxnSp>
        <p:nvCxnSpPr>
          <p:cNvPr id="8" name="Straight Arrow Connector 7">
            <a:extLst>
              <a:ext uri="{FF2B5EF4-FFF2-40B4-BE49-F238E27FC236}">
                <a16:creationId xmlns:a16="http://schemas.microsoft.com/office/drawing/2014/main" id="{8A663DB5-C99E-4998-85A2-F4F594A62374}"/>
              </a:ext>
            </a:extLst>
          </p:cNvPr>
          <p:cNvCxnSpPr>
            <a:cxnSpLocks/>
            <a:stCxn id="6" idx="2"/>
            <a:endCxn id="5" idx="1"/>
          </p:cNvCxnSpPr>
          <p:nvPr/>
        </p:nvCxnSpPr>
        <p:spPr>
          <a:xfrm>
            <a:off x="1515110" y="5577205"/>
            <a:ext cx="1538986" cy="733108"/>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05B822B-5E00-4E8C-8620-6FCFD34EA0D3}"/>
              </a:ext>
            </a:extLst>
          </p:cNvPr>
          <p:cNvSpPr txBox="1"/>
          <p:nvPr/>
        </p:nvSpPr>
        <p:spPr>
          <a:xfrm>
            <a:off x="9522206" y="2773362"/>
            <a:ext cx="2286000" cy="1477328"/>
          </a:xfrm>
          <a:prstGeom prst="rect">
            <a:avLst/>
          </a:prstGeom>
          <a:noFill/>
        </p:spPr>
        <p:txBody>
          <a:bodyPr wrap="square" rtlCol="0">
            <a:spAutoFit/>
          </a:bodyPr>
          <a:lstStyle/>
          <a:p>
            <a:r>
              <a:rPr lang="en-US" sz="1800" dirty="0">
                <a:latin typeface="Acherus Grotesque" panose="02000505000000020004" pitchFamily="50" charset="0"/>
              </a:rPr>
              <a:t>The only correlation not near zero is between Year and Volume</a:t>
            </a:r>
          </a:p>
        </p:txBody>
      </p:sp>
      <p:sp>
        <p:nvSpPr>
          <p:cNvPr id="11" name="Rectangle: Rounded Corners 10">
            <a:extLst>
              <a:ext uri="{FF2B5EF4-FFF2-40B4-BE49-F238E27FC236}">
                <a16:creationId xmlns:a16="http://schemas.microsoft.com/office/drawing/2014/main" id="{80A5AAF3-4A34-404F-B000-CB64C1210324}"/>
              </a:ext>
            </a:extLst>
          </p:cNvPr>
          <p:cNvSpPr/>
          <p:nvPr/>
        </p:nvSpPr>
        <p:spPr>
          <a:xfrm>
            <a:off x="7266432" y="1298447"/>
            <a:ext cx="633984" cy="7413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C2C215A-2574-4AF1-B3E5-884FAE919C3C}"/>
              </a:ext>
            </a:extLst>
          </p:cNvPr>
          <p:cNvCxnSpPr>
            <a:cxnSpLocks/>
            <a:stCxn id="10" idx="1"/>
            <a:endCxn id="11" idx="3"/>
          </p:cNvCxnSpPr>
          <p:nvPr/>
        </p:nvCxnSpPr>
        <p:spPr>
          <a:xfrm flipH="1" flipV="1">
            <a:off x="7900416" y="1669098"/>
            <a:ext cx="1621790" cy="1842928"/>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627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80" name="Google Shape;1180;p56"/>
          <p:cNvSpPr/>
          <p:nvPr/>
        </p:nvSpPr>
        <p:spPr>
          <a:xfrm>
            <a:off x="442195" y="1981092"/>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1181" name="Google Shape;1181;p56"/>
          <p:cNvSpPr txBox="1"/>
          <p:nvPr/>
        </p:nvSpPr>
        <p:spPr>
          <a:xfrm>
            <a:off x="6325644" y="2870056"/>
            <a:ext cx="5764421" cy="1477287"/>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latin typeface="Consolas" panose="020B0609020204030204" pitchFamily="49" charset="0"/>
                <a:ea typeface="Courier New"/>
                <a:cs typeface="Courier New"/>
                <a:sym typeface="Courier New"/>
              </a:rPr>
              <a:t>n</a:t>
            </a:r>
            <a:r>
              <a:rPr lang="en-US" sz="1800" i="0" u="none" strike="noStrike" cap="none" dirty="0">
                <a:solidFill>
                  <a:srgbClr val="000000"/>
                </a:solidFill>
                <a:latin typeface="Consolas" panose="020B0609020204030204" pitchFamily="49" charset="0"/>
                <a:ea typeface="Courier New"/>
                <a:cs typeface="Courier New"/>
                <a:sym typeface="Courier New"/>
              </a:rPr>
              <a:t>0 &lt;- round(</a:t>
            </a:r>
            <a:r>
              <a:rPr lang="en-US" sz="1800" i="0" u="none" strike="noStrike" cap="none" dirty="0" err="1">
                <a:solidFill>
                  <a:srgbClr val="000000"/>
                </a:solidFill>
                <a:latin typeface="Consolas" panose="020B0609020204030204" pitchFamily="49" charset="0"/>
                <a:ea typeface="Courier New"/>
                <a:cs typeface="Courier New"/>
                <a:sym typeface="Courier New"/>
              </a:rPr>
              <a:t>nrow</a:t>
            </a:r>
            <a:r>
              <a:rPr lang="en-US" sz="1800" i="0" u="none" strike="noStrike" cap="none" dirty="0">
                <a:solidFill>
                  <a:srgbClr val="000000"/>
                </a:solidFill>
                <a:latin typeface="Consolas" panose="020B0609020204030204" pitchFamily="49" charset="0"/>
                <a:ea typeface="Courier New"/>
                <a:cs typeface="Courier New"/>
                <a:sym typeface="Courier New"/>
              </a:rPr>
              <a:t>(Weekly)*.85) </a:t>
            </a:r>
            <a:endParaRPr sz="1800" dirty="0">
              <a:latin typeface="Consolas" panose="020B0609020204030204" pitchFamily="49" charset="0"/>
            </a:endParaRPr>
          </a:p>
          <a:p>
            <a:pPr marL="0" marR="0" lvl="0" indent="0" algn="l" rtl="0">
              <a:lnSpc>
                <a:spcPct val="100000"/>
              </a:lnSpc>
              <a:spcBef>
                <a:spcPts val="0"/>
              </a:spcBef>
              <a:spcAft>
                <a:spcPts val="0"/>
              </a:spcAft>
              <a:buNone/>
            </a:pPr>
            <a:r>
              <a:rPr lang="en-US" sz="1800" dirty="0">
                <a:latin typeface="Consolas" panose="020B0609020204030204" pitchFamily="49" charset="0"/>
                <a:ea typeface="Courier New"/>
                <a:cs typeface="Courier New"/>
                <a:sym typeface="Courier New"/>
              </a:rPr>
              <a:t>n</a:t>
            </a:r>
            <a:r>
              <a:rPr lang="en-US" sz="1800" i="0" u="none" strike="noStrike" cap="none" dirty="0">
                <a:solidFill>
                  <a:srgbClr val="000000"/>
                </a:solidFill>
                <a:latin typeface="Consolas" panose="020B0609020204030204" pitchFamily="49" charset="0"/>
                <a:ea typeface="Courier New"/>
                <a:cs typeface="Courier New"/>
                <a:sym typeface="Courier New"/>
              </a:rPr>
              <a:t>1 &lt;- </a:t>
            </a:r>
            <a:r>
              <a:rPr lang="en-US" sz="1800" i="0" u="none" strike="noStrike" cap="none" dirty="0" err="1">
                <a:solidFill>
                  <a:srgbClr val="000000"/>
                </a:solidFill>
                <a:latin typeface="Consolas" panose="020B0609020204030204" pitchFamily="49" charset="0"/>
                <a:ea typeface="Courier New"/>
                <a:cs typeface="Courier New"/>
                <a:sym typeface="Courier New"/>
              </a:rPr>
              <a:t>nrow</a:t>
            </a:r>
            <a:r>
              <a:rPr lang="en-US" sz="1800" i="0" u="none" strike="noStrike" cap="none" dirty="0">
                <a:solidFill>
                  <a:srgbClr val="000000"/>
                </a:solidFill>
                <a:latin typeface="Consolas" panose="020B0609020204030204" pitchFamily="49" charset="0"/>
                <a:ea typeface="Courier New"/>
                <a:cs typeface="Courier New"/>
                <a:sym typeface="Courier New"/>
              </a:rPr>
              <a:t>(Weekly) - n0</a:t>
            </a:r>
            <a:endParaRPr sz="1800" dirty="0">
              <a:latin typeface="Consolas" panose="020B0609020204030204" pitchFamily="49" charset="0"/>
            </a:endParaRPr>
          </a:p>
          <a:p>
            <a:pPr marL="0" marR="0" lvl="0" indent="0" algn="l" rtl="0">
              <a:lnSpc>
                <a:spcPct val="100000"/>
              </a:lnSpc>
              <a:spcBef>
                <a:spcPts val="0"/>
              </a:spcBef>
              <a:spcAft>
                <a:spcPts val="0"/>
              </a:spcAft>
              <a:buNone/>
            </a:pPr>
            <a:r>
              <a:rPr lang="en-US" sz="1800" dirty="0" err="1">
                <a:latin typeface="Consolas" panose="020B0609020204030204" pitchFamily="49" charset="0"/>
                <a:ea typeface="Courier New"/>
                <a:cs typeface="Courier New"/>
                <a:sym typeface="Courier New"/>
              </a:rPr>
              <a:t>t</a:t>
            </a:r>
            <a:r>
              <a:rPr lang="en-US" sz="1800" i="0" u="none" strike="noStrike" cap="none" dirty="0" err="1">
                <a:solidFill>
                  <a:srgbClr val="000000"/>
                </a:solidFill>
                <a:latin typeface="Consolas" panose="020B0609020204030204" pitchFamily="49" charset="0"/>
                <a:ea typeface="Courier New"/>
                <a:cs typeface="Courier New"/>
                <a:sym typeface="Courier New"/>
              </a:rPr>
              <a:t>rnum</a:t>
            </a:r>
            <a:r>
              <a:rPr lang="en-US" sz="1800" i="0" u="none" strike="noStrike" cap="none" dirty="0">
                <a:solidFill>
                  <a:srgbClr val="000000"/>
                </a:solidFill>
                <a:latin typeface="Consolas" panose="020B0609020204030204" pitchFamily="49" charset="0"/>
                <a:ea typeface="Courier New"/>
                <a:cs typeface="Courier New"/>
                <a:sym typeface="Courier New"/>
              </a:rPr>
              <a:t> &lt;- sample(1:nrow(Weekly), size=n0)</a:t>
            </a:r>
            <a:endParaRPr sz="1800" dirty="0">
              <a:latin typeface="Consolas" panose="020B0609020204030204" pitchFamily="49" charset="0"/>
            </a:endParaRPr>
          </a:p>
          <a:p>
            <a:pPr marL="0" marR="0" lvl="0" indent="0" algn="l" rtl="0">
              <a:lnSpc>
                <a:spcPct val="100000"/>
              </a:lnSpc>
              <a:spcBef>
                <a:spcPts val="0"/>
              </a:spcBef>
              <a:spcAft>
                <a:spcPts val="0"/>
              </a:spcAft>
              <a:buNone/>
            </a:pPr>
            <a:r>
              <a:rPr lang="en-US" sz="1800" dirty="0">
                <a:latin typeface="Consolas" panose="020B0609020204030204" pitchFamily="49" charset="0"/>
                <a:ea typeface="Courier New"/>
                <a:cs typeface="Courier New"/>
                <a:sym typeface="Courier New"/>
              </a:rPr>
              <a:t>t</a:t>
            </a:r>
            <a:r>
              <a:rPr lang="en-US" sz="1800" i="0" u="none" strike="noStrike" cap="none" dirty="0">
                <a:solidFill>
                  <a:srgbClr val="000000"/>
                </a:solidFill>
                <a:latin typeface="Consolas" panose="020B0609020204030204" pitchFamily="49" charset="0"/>
                <a:ea typeface="Courier New"/>
                <a:cs typeface="Courier New"/>
                <a:sym typeface="Courier New"/>
              </a:rPr>
              <a:t>rain &lt;- Weekly[</a:t>
            </a:r>
            <a:r>
              <a:rPr lang="en-US" sz="1800" i="0" u="none" strike="noStrike" cap="none" dirty="0" err="1">
                <a:solidFill>
                  <a:srgbClr val="000000"/>
                </a:solidFill>
                <a:latin typeface="Consolas" panose="020B0609020204030204" pitchFamily="49" charset="0"/>
                <a:ea typeface="Courier New"/>
                <a:cs typeface="Courier New"/>
                <a:sym typeface="Courier New"/>
              </a:rPr>
              <a:t>trnum</a:t>
            </a:r>
            <a:r>
              <a:rPr lang="en-US" sz="1800" i="0" u="none" strike="noStrike" cap="none" dirty="0">
                <a:solidFill>
                  <a:srgbClr val="000000"/>
                </a:solidFill>
                <a:latin typeface="Consolas" panose="020B0609020204030204" pitchFamily="49" charset="0"/>
                <a:ea typeface="Courier New"/>
                <a:cs typeface="Courier New"/>
                <a:sym typeface="Courier New"/>
              </a:rPr>
              <a:t>,] </a:t>
            </a:r>
            <a:endParaRPr sz="1800" dirty="0">
              <a:latin typeface="Consolas" panose="020B0609020204030204" pitchFamily="49" charset="0"/>
            </a:endParaRPr>
          </a:p>
          <a:p>
            <a:pPr marL="0" marR="0" lvl="0" indent="0" algn="l" rtl="0">
              <a:lnSpc>
                <a:spcPct val="100000"/>
              </a:lnSpc>
              <a:spcBef>
                <a:spcPts val="0"/>
              </a:spcBef>
              <a:spcAft>
                <a:spcPts val="0"/>
              </a:spcAft>
              <a:buNone/>
            </a:pPr>
            <a:r>
              <a:rPr lang="en-US" sz="1800" dirty="0">
                <a:latin typeface="Consolas" panose="020B0609020204030204" pitchFamily="49" charset="0"/>
                <a:ea typeface="Courier New"/>
                <a:cs typeface="Courier New"/>
                <a:sym typeface="Courier New"/>
              </a:rPr>
              <a:t>t</a:t>
            </a:r>
            <a:r>
              <a:rPr lang="en-US" sz="1800" i="0" u="none" strike="noStrike" cap="none" dirty="0">
                <a:solidFill>
                  <a:srgbClr val="000000"/>
                </a:solidFill>
                <a:latin typeface="Consolas" panose="020B0609020204030204" pitchFamily="49" charset="0"/>
                <a:ea typeface="Courier New"/>
                <a:cs typeface="Courier New"/>
                <a:sym typeface="Courier New"/>
              </a:rPr>
              <a:t>est &lt;- Weekly[-</a:t>
            </a:r>
            <a:r>
              <a:rPr lang="en-US" sz="1800" i="0" u="none" strike="noStrike" cap="none" dirty="0" err="1">
                <a:solidFill>
                  <a:srgbClr val="000000"/>
                </a:solidFill>
                <a:latin typeface="Consolas" panose="020B0609020204030204" pitchFamily="49" charset="0"/>
                <a:ea typeface="Courier New"/>
                <a:cs typeface="Courier New"/>
                <a:sym typeface="Courier New"/>
              </a:rPr>
              <a:t>trnum</a:t>
            </a:r>
            <a:r>
              <a:rPr lang="en-US" sz="1800" i="0" u="none" strike="noStrike" cap="none" dirty="0">
                <a:solidFill>
                  <a:srgbClr val="000000"/>
                </a:solidFill>
                <a:latin typeface="Consolas" panose="020B0609020204030204" pitchFamily="49" charset="0"/>
                <a:ea typeface="Courier New"/>
                <a:cs typeface="Courier New"/>
                <a:sym typeface="Courier New"/>
              </a:rPr>
              <a:t>,]</a:t>
            </a:r>
            <a:endParaRPr sz="1800" dirty="0">
              <a:latin typeface="Consolas" panose="020B0609020204030204" pitchFamily="49" charset="0"/>
            </a:endParaRPr>
          </a:p>
        </p:txBody>
      </p:sp>
      <p:cxnSp>
        <p:nvCxnSpPr>
          <p:cNvPr id="1182" name="Google Shape;1182;p56"/>
          <p:cNvCxnSpPr>
            <a:cxnSpLocks/>
            <a:stCxn id="15" idx="1"/>
          </p:cNvCxnSpPr>
          <p:nvPr/>
        </p:nvCxnSpPr>
        <p:spPr>
          <a:xfrm flipH="1" flipV="1">
            <a:off x="5058678" y="2870056"/>
            <a:ext cx="1202429" cy="325738"/>
          </a:xfrm>
          <a:prstGeom prst="straightConnector1">
            <a:avLst/>
          </a:prstGeom>
          <a:noFill/>
          <a:ln w="28575" cap="rnd" cmpd="sng">
            <a:solidFill>
              <a:srgbClr val="781B3A"/>
            </a:solidFill>
            <a:prstDash val="solid"/>
            <a:round/>
            <a:headEnd type="none" w="sm" len="sm"/>
            <a:tailEnd type="triangle" w="med" len="med"/>
          </a:ln>
        </p:spPr>
      </p:cxnSp>
      <p:sp>
        <p:nvSpPr>
          <p:cNvPr id="1183" name="Google Shape;1183;p56"/>
          <p:cNvSpPr txBox="1"/>
          <p:nvPr/>
        </p:nvSpPr>
        <p:spPr>
          <a:xfrm>
            <a:off x="221174" y="2533267"/>
            <a:ext cx="5989665"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 establishes the percentage of the total dataset that will be used for training (85% in this example)</a:t>
            </a:r>
            <a:endParaRPr sz="1600" dirty="0">
              <a:latin typeface="Acherus Grotesque" panose="02000505000000020004" pitchFamily="50" charset="0"/>
            </a:endParaRPr>
          </a:p>
        </p:txBody>
      </p:sp>
      <p:sp>
        <p:nvSpPr>
          <p:cNvPr id="1184" name="Google Shape;1184;p56"/>
          <p:cNvSpPr txBox="1"/>
          <p:nvPr/>
        </p:nvSpPr>
        <p:spPr>
          <a:xfrm>
            <a:off x="221174" y="3113070"/>
            <a:ext cx="3570538"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 creates indices for training data</a:t>
            </a:r>
            <a:endParaRPr sz="1600" dirty="0">
              <a:latin typeface="Acherus Grotesque" panose="02000505000000020004" pitchFamily="50" charset="0"/>
            </a:endParaRPr>
          </a:p>
        </p:txBody>
      </p:sp>
      <p:cxnSp>
        <p:nvCxnSpPr>
          <p:cNvPr id="1185" name="Google Shape;1185;p56"/>
          <p:cNvCxnSpPr>
            <a:cxnSpLocks/>
            <a:stCxn id="1181" idx="1"/>
            <a:endCxn id="1184" idx="3"/>
          </p:cNvCxnSpPr>
          <p:nvPr/>
        </p:nvCxnSpPr>
        <p:spPr>
          <a:xfrm flipH="1" flipV="1">
            <a:off x="3791712" y="3282327"/>
            <a:ext cx="2533932" cy="326373"/>
          </a:xfrm>
          <a:prstGeom prst="straightConnector1">
            <a:avLst/>
          </a:prstGeom>
          <a:noFill/>
          <a:ln w="28575" cap="rnd" cmpd="sng">
            <a:solidFill>
              <a:srgbClr val="781B3A"/>
            </a:solidFill>
            <a:prstDash val="solid"/>
            <a:round/>
            <a:headEnd type="none" w="sm" len="sm"/>
            <a:tailEnd type="triangle" w="med" len="med"/>
          </a:ln>
        </p:spPr>
      </p:cxnSp>
      <p:sp>
        <p:nvSpPr>
          <p:cNvPr id="1186" name="Google Shape;1186;p56"/>
          <p:cNvSpPr/>
          <p:nvPr/>
        </p:nvSpPr>
        <p:spPr>
          <a:xfrm>
            <a:off x="6212334" y="3737831"/>
            <a:ext cx="129074" cy="450700"/>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187" name="Google Shape;1187;p56"/>
          <p:cNvCxnSpPr>
            <a:cxnSpLocks/>
            <a:endCxn id="1188" idx="3"/>
          </p:cNvCxnSpPr>
          <p:nvPr/>
        </p:nvCxnSpPr>
        <p:spPr>
          <a:xfrm flipH="1" flipV="1">
            <a:off x="5589379" y="3886577"/>
            <a:ext cx="685324" cy="63390"/>
          </a:xfrm>
          <a:prstGeom prst="straightConnector1">
            <a:avLst/>
          </a:prstGeom>
          <a:noFill/>
          <a:ln w="28575" cap="rnd" cmpd="sng">
            <a:solidFill>
              <a:srgbClr val="781B3A"/>
            </a:solidFill>
            <a:prstDash val="solid"/>
            <a:round/>
            <a:headEnd type="none" w="sm" len="sm"/>
            <a:tailEnd type="triangle" w="med" len="med"/>
          </a:ln>
        </p:spPr>
      </p:cxnSp>
      <p:sp>
        <p:nvSpPr>
          <p:cNvPr id="1188" name="Google Shape;1188;p56"/>
          <p:cNvSpPr txBox="1"/>
          <p:nvPr/>
        </p:nvSpPr>
        <p:spPr>
          <a:xfrm>
            <a:off x="196285" y="3471099"/>
            <a:ext cx="5393094"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 first line uses indices to build training data from original dataset. Second line takes the remainder as testing data</a:t>
            </a:r>
            <a:endParaRPr sz="1600" dirty="0">
              <a:latin typeface="Acherus Grotesque" panose="02000505000000020004" pitchFamily="50" charset="0"/>
            </a:endParaRPr>
          </a:p>
        </p:txBody>
      </p:sp>
      <p:sp>
        <p:nvSpPr>
          <p:cNvPr id="15" name="Google Shape;1186;p56">
            <a:extLst>
              <a:ext uri="{FF2B5EF4-FFF2-40B4-BE49-F238E27FC236}">
                <a16:creationId xmlns:a16="http://schemas.microsoft.com/office/drawing/2014/main" id="{7B05C2AE-A829-283A-D9D8-AD4C7C7F12CA}"/>
              </a:ext>
            </a:extLst>
          </p:cNvPr>
          <p:cNvSpPr/>
          <p:nvPr/>
        </p:nvSpPr>
        <p:spPr>
          <a:xfrm>
            <a:off x="6261107" y="2970444"/>
            <a:ext cx="129074" cy="450700"/>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6" name="Title 5">
            <a:extLst>
              <a:ext uri="{FF2B5EF4-FFF2-40B4-BE49-F238E27FC236}">
                <a16:creationId xmlns:a16="http://schemas.microsoft.com/office/drawing/2014/main" id="{B01150B2-C503-4EAA-8B95-816E90A16CB7}"/>
              </a:ext>
            </a:extLst>
          </p:cNvPr>
          <p:cNvSpPr>
            <a:spLocks noGrp="1"/>
          </p:cNvSpPr>
          <p:nvPr>
            <p:ph type="title"/>
          </p:nvPr>
        </p:nvSpPr>
        <p:spPr/>
        <p:txBody>
          <a:bodyPr>
            <a:noAutofit/>
          </a:bodyPr>
          <a:lstStyle/>
          <a:p>
            <a:r>
              <a:rPr lang="en-US" sz="2800" dirty="0"/>
              <a:t>3) Next we will split the data into two portions. One part will be used to construct the model (train). The second part will be used to evaluate model performance (test).</a:t>
            </a:r>
          </a:p>
        </p:txBody>
      </p:sp>
      <p:sp>
        <p:nvSpPr>
          <p:cNvPr id="4" name="Footer Placeholder 3">
            <a:extLst>
              <a:ext uri="{FF2B5EF4-FFF2-40B4-BE49-F238E27FC236}">
                <a16:creationId xmlns:a16="http://schemas.microsoft.com/office/drawing/2014/main" id="{73D748E6-972B-46C0-A8A8-68E4765DE48B}"/>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078E0092-2346-4975-AE1F-179C88C22595}"/>
              </a:ext>
            </a:extLst>
          </p:cNvPr>
          <p:cNvSpPr>
            <a:spLocks noGrp="1"/>
          </p:cNvSpPr>
          <p:nvPr>
            <p:ph type="sldNum" sz="quarter" idx="12"/>
          </p:nvPr>
        </p:nvSpPr>
        <p:spPr/>
        <p:txBody>
          <a:bodyPr/>
          <a:lstStyle/>
          <a:p>
            <a:fld id="{8E06CFEE-053A-4A40-A88B-A288F0289482}"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6" name="Google Shape;1196;p57"/>
          <p:cNvSpPr/>
          <p:nvPr/>
        </p:nvSpPr>
        <p:spPr>
          <a:xfrm>
            <a:off x="581025" y="2088218"/>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1197" name="Google Shape;1197;p57"/>
          <p:cNvSpPr txBox="1"/>
          <p:nvPr/>
        </p:nvSpPr>
        <p:spPr>
          <a:xfrm>
            <a:off x="3272576" y="2872312"/>
            <a:ext cx="8795599" cy="2554505"/>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dirty="0" err="1">
                <a:latin typeface="Consolas" panose="020B0609020204030204" pitchFamily="49" charset="0"/>
                <a:cs typeface="Courier New" panose="02070309020205020404" pitchFamily="49" charset="0"/>
              </a:rPr>
              <a:t>weekly_train</a:t>
            </a:r>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weekly_test</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train_test_split</a:t>
            </a:r>
            <a:r>
              <a:rPr lang="en-US" sz="1600" dirty="0">
                <a:latin typeface="Consolas" panose="020B0609020204030204" pitchFamily="49" charset="0"/>
                <a:cs typeface="Courier New" panose="02070309020205020404" pitchFamily="49" charset="0"/>
              </a:rPr>
              <a:t>(weekly, </a:t>
            </a:r>
            <a:r>
              <a:rPr lang="en-US" sz="1600" dirty="0" err="1">
                <a:latin typeface="Consolas" panose="020B0609020204030204" pitchFamily="49" charset="0"/>
                <a:cs typeface="Courier New" panose="02070309020205020404" pitchFamily="49" charset="0"/>
              </a:rPr>
              <a:t>random_state</a:t>
            </a:r>
            <a:r>
              <a:rPr lang="en-US" sz="1600" dirty="0">
                <a:latin typeface="Consolas" panose="020B0609020204030204" pitchFamily="49" charset="0"/>
                <a:cs typeface="Courier New" panose="02070309020205020404" pitchFamily="49" charset="0"/>
              </a:rPr>
              <a:t>=47, </a:t>
            </a:r>
          </a:p>
          <a:p>
            <a:pPr marL="0" marR="0" lvl="0" indent="0" algn="l" rtl="0">
              <a:lnSpc>
                <a:spcPct val="100000"/>
              </a:lnSpc>
              <a:spcBef>
                <a:spcPts val="0"/>
              </a:spcBef>
              <a:spcAft>
                <a:spcPts val="0"/>
              </a:spcAft>
              <a:buNone/>
            </a:pPr>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test_size</a:t>
            </a:r>
            <a:r>
              <a:rPr lang="en-US" sz="1600" dirty="0">
                <a:latin typeface="Consolas" panose="020B0609020204030204" pitchFamily="49" charset="0"/>
                <a:cs typeface="Courier New" panose="02070309020205020404" pitchFamily="49" charset="0"/>
              </a:rPr>
              <a:t>=0.15)</a:t>
            </a:r>
          </a:p>
          <a:p>
            <a:pPr marL="0" marR="0" lvl="0" indent="0" algn="l" rtl="0">
              <a:lnSpc>
                <a:spcPct val="100000"/>
              </a:lnSpc>
              <a:spcBef>
                <a:spcPts val="0"/>
              </a:spcBef>
              <a:spcAft>
                <a:spcPts val="0"/>
              </a:spcAft>
              <a:buNone/>
            </a:pPr>
            <a:r>
              <a:rPr lang="en-US" sz="1600" dirty="0" err="1">
                <a:latin typeface="Consolas" panose="020B0609020204030204" pitchFamily="49" charset="0"/>
                <a:cs typeface="Courier New" panose="02070309020205020404" pitchFamily="49" charset="0"/>
              </a:rPr>
              <a:t>allvars</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weekly.columns.drop</a:t>
            </a:r>
            <a:r>
              <a:rPr lang="en-US" sz="1600" dirty="0">
                <a:latin typeface="Consolas" panose="020B0609020204030204" pitchFamily="49" charset="0"/>
                <a:cs typeface="Courier New" panose="02070309020205020404" pitchFamily="49" charset="0"/>
              </a:rPr>
              <a:t>(['Today', 'Direction', 'Year'])</a:t>
            </a:r>
          </a:p>
          <a:p>
            <a:pPr marL="0" marR="0" lvl="0" indent="0" algn="l" rtl="0">
              <a:lnSpc>
                <a:spcPct val="100000"/>
              </a:lnSpc>
              <a:spcBef>
                <a:spcPts val="0"/>
              </a:spcBef>
              <a:spcAft>
                <a:spcPts val="0"/>
              </a:spcAft>
              <a:buNone/>
            </a:pPr>
            <a:r>
              <a:rPr lang="en-US" sz="1600" dirty="0">
                <a:latin typeface="Consolas" panose="020B0609020204030204" pitchFamily="49" charset="0"/>
                <a:cs typeface="Courier New" panose="02070309020205020404" pitchFamily="49" charset="0"/>
              </a:rPr>
              <a:t>design = MS(</a:t>
            </a:r>
            <a:r>
              <a:rPr lang="en-US" sz="1600" dirty="0" err="1">
                <a:latin typeface="Consolas" panose="020B0609020204030204" pitchFamily="49" charset="0"/>
                <a:cs typeface="Courier New" panose="02070309020205020404" pitchFamily="49" charset="0"/>
              </a:rPr>
              <a:t>allvars</a:t>
            </a:r>
            <a:r>
              <a:rPr lang="en-US" sz="1600" dirty="0">
                <a:latin typeface="Consolas" panose="020B0609020204030204" pitchFamily="49" charset="0"/>
                <a:cs typeface="Courier New" panose="02070309020205020404" pitchFamily="49" charset="0"/>
              </a:rPr>
              <a:t>)</a:t>
            </a:r>
          </a:p>
          <a:p>
            <a:pPr marL="0" marR="0" lvl="0" indent="0" algn="l" rtl="0">
              <a:lnSpc>
                <a:spcPct val="100000"/>
              </a:lnSpc>
              <a:spcBef>
                <a:spcPts val="0"/>
              </a:spcBef>
              <a:spcAft>
                <a:spcPts val="0"/>
              </a:spcAft>
              <a:buNone/>
            </a:pPr>
            <a:r>
              <a:rPr lang="en-US" sz="1600" dirty="0" err="1">
                <a:latin typeface="Consolas" panose="020B0609020204030204" pitchFamily="49" charset="0"/>
                <a:cs typeface="Courier New" panose="02070309020205020404" pitchFamily="49" charset="0"/>
              </a:rPr>
              <a:t>X_train</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design.fit_transform</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weekly_train</a:t>
            </a:r>
            <a:r>
              <a:rPr lang="en-US" sz="1600" dirty="0">
                <a:latin typeface="Consolas" panose="020B0609020204030204" pitchFamily="49" charset="0"/>
                <a:cs typeface="Courier New" panose="02070309020205020404" pitchFamily="49" charset="0"/>
              </a:rPr>
              <a:t>)</a:t>
            </a:r>
          </a:p>
          <a:p>
            <a:pPr marL="0" marR="0" lvl="0" indent="0" algn="l" rtl="0">
              <a:lnSpc>
                <a:spcPct val="100000"/>
              </a:lnSpc>
              <a:spcBef>
                <a:spcPts val="0"/>
              </a:spcBef>
              <a:spcAft>
                <a:spcPts val="0"/>
              </a:spcAft>
              <a:buNone/>
            </a:pPr>
            <a:r>
              <a:rPr lang="en-US" sz="1600" dirty="0" err="1">
                <a:latin typeface="Consolas" panose="020B0609020204030204" pitchFamily="49" charset="0"/>
                <a:cs typeface="Courier New" panose="02070309020205020404" pitchFamily="49" charset="0"/>
              </a:rPr>
              <a:t>X_test</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design.fit_transform</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weekly_test</a:t>
            </a:r>
            <a:r>
              <a:rPr lang="en-US" sz="1600" dirty="0">
                <a:latin typeface="Consolas" panose="020B0609020204030204" pitchFamily="49" charset="0"/>
                <a:cs typeface="Courier New" panose="02070309020205020404" pitchFamily="49" charset="0"/>
              </a:rPr>
              <a:t>)</a:t>
            </a:r>
          </a:p>
          <a:p>
            <a:pPr marL="0" marR="0" lvl="0" indent="0" algn="l" rtl="0">
              <a:lnSpc>
                <a:spcPct val="100000"/>
              </a:lnSpc>
              <a:spcBef>
                <a:spcPts val="0"/>
              </a:spcBef>
              <a:spcAft>
                <a:spcPts val="0"/>
              </a:spcAft>
              <a:buNone/>
            </a:pPr>
            <a:r>
              <a:rPr lang="en-US" sz="1600" dirty="0" err="1">
                <a:latin typeface="Consolas" panose="020B0609020204030204" pitchFamily="49" charset="0"/>
                <a:cs typeface="Courier New" panose="02070309020205020404" pitchFamily="49" charset="0"/>
              </a:rPr>
              <a:t>y_train</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weekly_train.Direction</a:t>
            </a:r>
            <a:r>
              <a:rPr lang="en-US" sz="1600" dirty="0">
                <a:latin typeface="Consolas" panose="020B0609020204030204" pitchFamily="49" charset="0"/>
                <a:cs typeface="Courier New" panose="02070309020205020404" pitchFamily="49" charset="0"/>
              </a:rPr>
              <a:t> == 'Up'</a:t>
            </a:r>
          </a:p>
          <a:p>
            <a:pPr marL="0" marR="0" lvl="0" indent="0" algn="l" rtl="0">
              <a:lnSpc>
                <a:spcPct val="100000"/>
              </a:lnSpc>
              <a:spcBef>
                <a:spcPts val="0"/>
              </a:spcBef>
              <a:spcAft>
                <a:spcPts val="0"/>
              </a:spcAft>
              <a:buNone/>
            </a:pPr>
            <a:r>
              <a:rPr lang="en-US" sz="1600" dirty="0" err="1">
                <a:latin typeface="Consolas" panose="020B0609020204030204" pitchFamily="49" charset="0"/>
                <a:cs typeface="Courier New" panose="02070309020205020404" pitchFamily="49" charset="0"/>
              </a:rPr>
              <a:t>y_test</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weekly_test.Direction</a:t>
            </a:r>
            <a:r>
              <a:rPr lang="en-US" sz="1600" dirty="0">
                <a:latin typeface="Consolas" panose="020B0609020204030204" pitchFamily="49" charset="0"/>
                <a:cs typeface="Courier New" panose="02070309020205020404" pitchFamily="49" charset="0"/>
              </a:rPr>
              <a:t> == 'Up’</a:t>
            </a:r>
          </a:p>
          <a:p>
            <a:pPr marL="0" marR="0" lvl="0" indent="0" algn="l" rtl="0">
              <a:lnSpc>
                <a:spcPct val="100000"/>
              </a:lnSpc>
              <a:spcBef>
                <a:spcPts val="0"/>
              </a:spcBef>
              <a:spcAft>
                <a:spcPts val="0"/>
              </a:spcAft>
              <a:buNone/>
            </a:pPr>
            <a:r>
              <a:rPr lang="en-US" sz="1600" dirty="0" err="1">
                <a:latin typeface="Consolas" panose="020B0609020204030204" pitchFamily="49" charset="0"/>
                <a:cs typeface="Courier New" panose="02070309020205020404" pitchFamily="49" charset="0"/>
              </a:rPr>
              <a:t>L_train</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weekly_train.Direction</a:t>
            </a:r>
            <a:endParaRPr lang="en-US" sz="1600" dirty="0">
              <a:latin typeface="Consolas" panose="020B06090202040302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600" dirty="0" err="1">
                <a:latin typeface="Consolas" panose="020B0609020204030204" pitchFamily="49" charset="0"/>
                <a:cs typeface="Courier New" panose="02070309020205020404" pitchFamily="49" charset="0"/>
              </a:rPr>
              <a:t>L_test</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weekly_test.Direction</a:t>
            </a:r>
            <a:r>
              <a:rPr lang="en-US" sz="1600" dirty="0">
                <a:latin typeface="Consolas" panose="020B0609020204030204" pitchFamily="49" charset="0"/>
                <a:cs typeface="Courier New" panose="02070309020205020404" pitchFamily="49" charset="0"/>
              </a:rPr>
              <a:t> </a:t>
            </a:r>
          </a:p>
        </p:txBody>
      </p:sp>
      <p:cxnSp>
        <p:nvCxnSpPr>
          <p:cNvPr id="1198" name="Google Shape;1198;p57"/>
          <p:cNvCxnSpPr>
            <a:cxnSpLocks/>
            <a:stCxn id="1199" idx="1"/>
            <a:endCxn id="1200" idx="3"/>
          </p:cNvCxnSpPr>
          <p:nvPr/>
        </p:nvCxnSpPr>
        <p:spPr>
          <a:xfrm flipH="1" flipV="1">
            <a:off x="2608122" y="4117316"/>
            <a:ext cx="465670" cy="41218"/>
          </a:xfrm>
          <a:prstGeom prst="straightConnector1">
            <a:avLst/>
          </a:prstGeom>
          <a:noFill/>
          <a:ln w="28575" cap="rnd" cmpd="sng">
            <a:solidFill>
              <a:srgbClr val="781B3A"/>
            </a:solidFill>
            <a:prstDash val="solid"/>
            <a:round/>
            <a:headEnd type="none" w="sm" len="sm"/>
            <a:tailEnd type="triangle" w="med" len="med"/>
          </a:ln>
        </p:spPr>
      </p:cxnSp>
      <p:sp>
        <p:nvSpPr>
          <p:cNvPr id="1199" name="Google Shape;1199;p57"/>
          <p:cNvSpPr/>
          <p:nvPr/>
        </p:nvSpPr>
        <p:spPr>
          <a:xfrm>
            <a:off x="3073792" y="3446033"/>
            <a:ext cx="178927" cy="1425002"/>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00" name="Google Shape;1200;p57"/>
          <p:cNvSpPr txBox="1"/>
          <p:nvPr/>
        </p:nvSpPr>
        <p:spPr>
          <a:xfrm>
            <a:off x="175416" y="3578727"/>
            <a:ext cx="2432706"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 sets up X with just predictors of interest and y with response values</a:t>
            </a:r>
            <a:endParaRPr sz="1600" dirty="0">
              <a:latin typeface="Acherus Grotesque" panose="02000505000000020004" pitchFamily="50" charset="0"/>
            </a:endParaRPr>
          </a:p>
        </p:txBody>
      </p:sp>
      <p:sp>
        <p:nvSpPr>
          <p:cNvPr id="1201" name="Google Shape;1201;p57"/>
          <p:cNvSpPr txBox="1"/>
          <p:nvPr/>
        </p:nvSpPr>
        <p:spPr>
          <a:xfrm>
            <a:off x="175416" y="2710018"/>
            <a:ext cx="283038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 </a:t>
            </a:r>
            <a:r>
              <a:rPr lang="en-US" sz="1600" dirty="0">
                <a:latin typeface="Acherus Grotesque" panose="02000505000000020004" pitchFamily="50" charset="0"/>
              </a:rPr>
              <a:t>Randomly s</a:t>
            </a:r>
            <a:r>
              <a:rPr lang="en-US" sz="1600" b="0" i="0" u="none" strike="noStrike" cap="none" dirty="0">
                <a:solidFill>
                  <a:srgbClr val="000000"/>
                </a:solidFill>
                <a:latin typeface="Acherus Grotesque" panose="02000505000000020004" pitchFamily="50" charset="0"/>
                <a:sym typeface="Arial"/>
              </a:rPr>
              <a:t>plits Weekly data into a training set (85%) and test set (15%)  </a:t>
            </a:r>
            <a:endParaRPr sz="1600" dirty="0">
              <a:latin typeface="Acherus Grotesque" panose="02000505000000020004" pitchFamily="50" charset="0"/>
            </a:endParaRPr>
          </a:p>
        </p:txBody>
      </p:sp>
      <p:cxnSp>
        <p:nvCxnSpPr>
          <p:cNvPr id="1202" name="Google Shape;1202;p57"/>
          <p:cNvCxnSpPr>
            <a:cxnSpLocks/>
            <a:endCxn id="1201" idx="3"/>
          </p:cNvCxnSpPr>
          <p:nvPr/>
        </p:nvCxnSpPr>
        <p:spPr>
          <a:xfrm flipH="1">
            <a:off x="3005797" y="3084063"/>
            <a:ext cx="215690" cy="41433"/>
          </a:xfrm>
          <a:prstGeom prst="straightConnector1">
            <a:avLst/>
          </a:prstGeom>
          <a:noFill/>
          <a:ln w="28575" cap="rnd" cmpd="sng">
            <a:solidFill>
              <a:srgbClr val="781B3A"/>
            </a:solidFill>
            <a:prstDash val="solid"/>
            <a:round/>
            <a:headEnd type="none" w="sm" len="sm"/>
            <a:tailEnd type="triangle" w="med" len="med"/>
          </a:ln>
        </p:spPr>
      </p:cxnSp>
      <p:sp>
        <p:nvSpPr>
          <p:cNvPr id="1203" name="Google Shape;1203;p57"/>
          <p:cNvSpPr txBox="1"/>
          <p:nvPr/>
        </p:nvSpPr>
        <p:spPr>
          <a:xfrm>
            <a:off x="193763" y="4548567"/>
            <a:ext cx="227585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 sets up categorical y labels for prediction</a:t>
            </a:r>
            <a:endParaRPr sz="1600" dirty="0">
              <a:latin typeface="Acherus Grotesque" panose="02000505000000020004" pitchFamily="50" charset="0"/>
            </a:endParaRPr>
          </a:p>
        </p:txBody>
      </p:sp>
      <p:sp>
        <p:nvSpPr>
          <p:cNvPr id="1204" name="Google Shape;1204;p57"/>
          <p:cNvSpPr/>
          <p:nvPr/>
        </p:nvSpPr>
        <p:spPr>
          <a:xfrm>
            <a:off x="3056886" y="4977629"/>
            <a:ext cx="178926" cy="352139"/>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cxnSp>
        <p:nvCxnSpPr>
          <p:cNvPr id="1205" name="Google Shape;1205;p57"/>
          <p:cNvCxnSpPr>
            <a:cxnSpLocks/>
            <a:stCxn id="1204" idx="1"/>
            <a:endCxn id="1203" idx="3"/>
          </p:cNvCxnSpPr>
          <p:nvPr/>
        </p:nvCxnSpPr>
        <p:spPr>
          <a:xfrm flipH="1" flipV="1">
            <a:off x="2469622" y="4964045"/>
            <a:ext cx="587264" cy="189654"/>
          </a:xfrm>
          <a:prstGeom prst="straightConnector1">
            <a:avLst/>
          </a:prstGeom>
          <a:noFill/>
          <a:ln w="28575" cap="rnd" cmpd="sng">
            <a:solidFill>
              <a:srgbClr val="781B3A"/>
            </a:solidFill>
            <a:prstDash val="solid"/>
            <a:round/>
            <a:headEnd type="none" w="sm" len="sm"/>
            <a:tailEnd type="triangle" w="med" len="med"/>
          </a:ln>
        </p:spPr>
      </p:cxnSp>
      <p:sp>
        <p:nvSpPr>
          <p:cNvPr id="8" name="Google Shape;1122;p52">
            <a:extLst>
              <a:ext uri="{FF2B5EF4-FFF2-40B4-BE49-F238E27FC236}">
                <a16:creationId xmlns:a16="http://schemas.microsoft.com/office/drawing/2014/main" id="{60B2BB1D-0020-3355-AE62-F48045404BCE}"/>
              </a:ext>
            </a:extLst>
          </p:cNvPr>
          <p:cNvSpPr txBox="1">
            <a:spLocks/>
          </p:cNvSpPr>
          <p:nvPr/>
        </p:nvSpPr>
        <p:spPr>
          <a:xfrm>
            <a:off x="581025" y="567859"/>
            <a:ext cx="11029950" cy="5207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1800"/>
              <a:buFont typeface="Arial"/>
              <a:buNone/>
              <a:defRPr sz="28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lang="en-US" sz="2500" b="1" dirty="0"/>
          </a:p>
        </p:txBody>
      </p:sp>
      <p:sp>
        <p:nvSpPr>
          <p:cNvPr id="2" name="Title 1">
            <a:extLst>
              <a:ext uri="{FF2B5EF4-FFF2-40B4-BE49-F238E27FC236}">
                <a16:creationId xmlns:a16="http://schemas.microsoft.com/office/drawing/2014/main" id="{56BA71DA-491C-4D1E-A563-667DF91D4AA9}"/>
              </a:ext>
            </a:extLst>
          </p:cNvPr>
          <p:cNvSpPr>
            <a:spLocks noGrp="1"/>
          </p:cNvSpPr>
          <p:nvPr>
            <p:ph type="title"/>
          </p:nvPr>
        </p:nvSpPr>
        <p:spPr/>
        <p:txBody>
          <a:bodyPr>
            <a:normAutofit/>
          </a:bodyPr>
          <a:lstStyle/>
          <a:p>
            <a:r>
              <a:rPr lang="en-US" sz="2800" dirty="0"/>
              <a:t>3) Next we will split the data into two portions. One part will be used to construct the model (train). The second part will be used to evaluate model performance (test).</a:t>
            </a:r>
          </a:p>
        </p:txBody>
      </p:sp>
      <p:sp>
        <p:nvSpPr>
          <p:cNvPr id="4" name="Footer Placeholder 3">
            <a:extLst>
              <a:ext uri="{FF2B5EF4-FFF2-40B4-BE49-F238E27FC236}">
                <a16:creationId xmlns:a16="http://schemas.microsoft.com/office/drawing/2014/main" id="{4B599F34-BC7A-4ACB-AE9A-56D4934D1DD1}"/>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216F9519-2C6E-4430-BDDC-FAF0E179DE41}"/>
              </a:ext>
            </a:extLst>
          </p:cNvPr>
          <p:cNvSpPr>
            <a:spLocks noGrp="1"/>
          </p:cNvSpPr>
          <p:nvPr>
            <p:ph type="sldNum" sz="quarter" idx="12"/>
          </p:nvPr>
        </p:nvSpPr>
        <p:spPr/>
        <p:txBody>
          <a:bodyPr/>
          <a:lstStyle/>
          <a:p>
            <a:fld id="{8E06CFEE-053A-4A40-A88B-A288F0289482}" type="slidenum">
              <a:rPr lang="en-US" smtClean="0"/>
              <a:t>62</a:t>
            </a:fld>
            <a:endParaRPr lang="en-US" dirty="0"/>
          </a:p>
        </p:txBody>
      </p:sp>
    </p:spTree>
    <p:extLst>
      <p:ext uri="{BB962C8B-B14F-4D97-AF65-F5344CB8AC3E}">
        <p14:creationId xmlns:p14="http://schemas.microsoft.com/office/powerpoint/2010/main" val="3592305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58"/>
          <p:cNvSpPr/>
          <p:nvPr/>
        </p:nvSpPr>
        <p:spPr>
          <a:xfrm>
            <a:off x="442197" y="2072368"/>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a:solidFill>
                  <a:schemeClr val="dk1"/>
                </a:solidFill>
                <a:latin typeface="Acherus Grotesque" panose="02000505000000020004" pitchFamily="50" charset="0"/>
                <a:sym typeface="Arial"/>
              </a:rPr>
              <a:t>R Code</a:t>
            </a:r>
            <a:endParaRPr>
              <a:latin typeface="Acherus Grotesque" panose="02000505000000020004" pitchFamily="50" charset="0"/>
            </a:endParaRPr>
          </a:p>
        </p:txBody>
      </p:sp>
      <p:sp>
        <p:nvSpPr>
          <p:cNvPr id="1214" name="Google Shape;1214;p58"/>
          <p:cNvSpPr txBox="1"/>
          <p:nvPr/>
        </p:nvSpPr>
        <p:spPr>
          <a:xfrm>
            <a:off x="3015712" y="2502843"/>
            <a:ext cx="8955770" cy="923289"/>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trainglm1 &lt;- </a:t>
            </a:r>
            <a:r>
              <a:rPr lang="en-US" sz="1800" b="0" i="0" u="none" strike="noStrike" cap="none" dirty="0" err="1">
                <a:solidFill>
                  <a:srgbClr val="000000"/>
                </a:solidFill>
                <a:latin typeface="Consolas" panose="020B0609020204030204" pitchFamily="49" charset="0"/>
                <a:ea typeface="Courier New"/>
                <a:cs typeface="Courier New"/>
                <a:sym typeface="Courier New"/>
              </a:rPr>
              <a:t>glm</a:t>
            </a:r>
            <a:r>
              <a:rPr lang="en-US" sz="1800" b="0" i="0" u="none" strike="noStrike" cap="none" dirty="0">
                <a:solidFill>
                  <a:srgbClr val="000000"/>
                </a:solidFill>
                <a:latin typeface="Consolas" panose="020B0609020204030204" pitchFamily="49" charset="0"/>
                <a:ea typeface="Courier New"/>
                <a:cs typeface="Courier New"/>
                <a:sym typeface="Courier New"/>
              </a:rPr>
              <a:t>(Direction ~ Lag1 + Lag2 + Lag3 + Lag4 + Lag5 + </a:t>
            </a:r>
          </a:p>
          <a:p>
            <a:pPr marL="0" marR="0" lvl="0" indent="0" algn="l" rtl="0">
              <a:lnSpc>
                <a:spcPct val="100000"/>
              </a:lnSpc>
              <a:spcBef>
                <a:spcPts val="0"/>
              </a:spcBef>
              <a:spcAft>
                <a:spcPts val="0"/>
              </a:spcAft>
              <a:buNone/>
            </a:pPr>
            <a:r>
              <a:rPr lang="en-US" sz="1800" dirty="0">
                <a:latin typeface="Consolas" panose="020B0609020204030204" pitchFamily="49" charset="0"/>
                <a:ea typeface="Courier New"/>
                <a:cs typeface="Courier New"/>
                <a:sym typeface="Courier New"/>
              </a:rPr>
              <a:t>		   </a:t>
            </a:r>
            <a:r>
              <a:rPr lang="en-US" sz="1800" b="0" i="0" u="none" strike="noStrike" cap="none" dirty="0">
                <a:solidFill>
                  <a:srgbClr val="000000"/>
                </a:solidFill>
                <a:latin typeface="Consolas" panose="020B0609020204030204" pitchFamily="49" charset="0"/>
                <a:ea typeface="Courier New"/>
                <a:cs typeface="Courier New"/>
                <a:sym typeface="Courier New"/>
              </a:rPr>
              <a:t>Volume, data=train, family=binomial())</a:t>
            </a: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summary(trainglm1)</a:t>
            </a:r>
            <a:endParaRPr sz="1800" dirty="0">
              <a:latin typeface="Consolas" panose="020B0609020204030204" pitchFamily="49" charset="0"/>
            </a:endParaRPr>
          </a:p>
        </p:txBody>
      </p:sp>
      <p:sp>
        <p:nvSpPr>
          <p:cNvPr id="1215" name="Google Shape;1215;p58"/>
          <p:cNvSpPr/>
          <p:nvPr/>
        </p:nvSpPr>
        <p:spPr>
          <a:xfrm>
            <a:off x="365458" y="3724290"/>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cxnSp>
        <p:nvCxnSpPr>
          <p:cNvPr id="1216" name="Google Shape;1216;p58"/>
          <p:cNvCxnSpPr>
            <a:cxnSpLocks/>
            <a:endCxn id="1217" idx="3"/>
          </p:cNvCxnSpPr>
          <p:nvPr/>
        </p:nvCxnSpPr>
        <p:spPr>
          <a:xfrm flipH="1">
            <a:off x="2345356" y="2685627"/>
            <a:ext cx="494198" cy="145709"/>
          </a:xfrm>
          <a:prstGeom prst="straightConnector1">
            <a:avLst/>
          </a:prstGeom>
          <a:noFill/>
          <a:ln w="28575" cap="rnd" cmpd="sng">
            <a:solidFill>
              <a:srgbClr val="781B3A"/>
            </a:solidFill>
            <a:prstDash val="solid"/>
            <a:round/>
            <a:headEnd type="none" w="sm" len="sm"/>
            <a:tailEnd type="triangle" w="med" len="med"/>
          </a:ln>
        </p:spPr>
      </p:cxnSp>
      <p:sp>
        <p:nvSpPr>
          <p:cNvPr id="1217" name="Google Shape;1217;p58"/>
          <p:cNvSpPr txBox="1"/>
          <p:nvPr/>
        </p:nvSpPr>
        <p:spPr>
          <a:xfrm>
            <a:off x="453318" y="2646690"/>
            <a:ext cx="18920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fits the model</a:t>
            </a:r>
            <a:endParaRPr sz="1800" dirty="0">
              <a:latin typeface="Acherus Grotesque" panose="02000505000000020004" pitchFamily="50" charset="0"/>
            </a:endParaRPr>
          </a:p>
        </p:txBody>
      </p:sp>
      <p:sp>
        <p:nvSpPr>
          <p:cNvPr id="1218" name="Google Shape;1218;p58"/>
          <p:cNvSpPr txBox="1"/>
          <p:nvPr/>
        </p:nvSpPr>
        <p:spPr>
          <a:xfrm>
            <a:off x="220517" y="3060309"/>
            <a:ext cx="233980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displays the output</a:t>
            </a:r>
            <a:endParaRPr sz="1800" dirty="0">
              <a:latin typeface="Acherus Grotesque" panose="02000505000000020004" pitchFamily="50" charset="0"/>
            </a:endParaRPr>
          </a:p>
        </p:txBody>
      </p:sp>
      <p:cxnSp>
        <p:nvCxnSpPr>
          <p:cNvPr id="1219" name="Google Shape;1219;p58"/>
          <p:cNvCxnSpPr>
            <a:cxnSpLocks/>
            <a:endCxn id="1218" idx="3"/>
          </p:cNvCxnSpPr>
          <p:nvPr/>
        </p:nvCxnSpPr>
        <p:spPr>
          <a:xfrm flipH="1">
            <a:off x="2560320" y="3199969"/>
            <a:ext cx="408194" cy="44986"/>
          </a:xfrm>
          <a:prstGeom prst="straightConnector1">
            <a:avLst/>
          </a:prstGeom>
          <a:noFill/>
          <a:ln w="28575" cap="rnd" cmpd="sng">
            <a:solidFill>
              <a:srgbClr val="781B3A"/>
            </a:solidFill>
            <a:prstDash val="solid"/>
            <a:round/>
            <a:headEnd type="none" w="sm" len="sm"/>
            <a:tailEnd type="triangle" w="med" len="med"/>
          </a:ln>
        </p:spPr>
      </p:cxnSp>
      <p:sp>
        <p:nvSpPr>
          <p:cNvPr id="1220" name="Google Shape;1220;p58"/>
          <p:cNvSpPr txBox="1"/>
          <p:nvPr/>
        </p:nvSpPr>
        <p:spPr>
          <a:xfrm>
            <a:off x="3015712" y="4398424"/>
            <a:ext cx="8261114" cy="1200288"/>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Consolas" panose="020B0609020204030204" pitchFamily="49" charset="0"/>
                <a:ea typeface="Courier New"/>
                <a:cs typeface="Courier New"/>
                <a:sym typeface="Courier New"/>
              </a:rPr>
              <a:t>glm_train</a:t>
            </a:r>
            <a:r>
              <a:rPr lang="en-US" sz="1800" b="0" i="0" u="none" strike="noStrike" cap="none" dirty="0">
                <a:solidFill>
                  <a:srgbClr val="000000"/>
                </a:solidFill>
                <a:latin typeface="Consolas" panose="020B0609020204030204" pitchFamily="49" charset="0"/>
                <a:ea typeface="Courier New"/>
                <a:cs typeface="Courier New"/>
                <a:sym typeface="Courier New"/>
              </a:rPr>
              <a:t> = </a:t>
            </a:r>
            <a:r>
              <a:rPr lang="en-US" sz="1800" b="0" i="0" u="none" strike="noStrike" cap="none" dirty="0" err="1">
                <a:solidFill>
                  <a:srgbClr val="000000"/>
                </a:solidFill>
                <a:latin typeface="Consolas" panose="020B0609020204030204" pitchFamily="49" charset="0"/>
                <a:ea typeface="Courier New"/>
                <a:cs typeface="Courier New"/>
                <a:sym typeface="Courier New"/>
              </a:rPr>
              <a:t>sm.GLM</a:t>
            </a:r>
            <a:r>
              <a:rPr lang="en-US" sz="1800" b="0" i="0" u="none" strike="noStrike" cap="none" dirty="0">
                <a:solidFill>
                  <a:srgbClr val="000000"/>
                </a:solidFill>
                <a:latin typeface="Consolas" panose="020B0609020204030204" pitchFamily="49" charset="0"/>
                <a:ea typeface="Courier New"/>
                <a:cs typeface="Courier New"/>
                <a:sym typeface="Courier New"/>
              </a:rPr>
              <a:t>(</a:t>
            </a:r>
            <a:r>
              <a:rPr lang="en-US" sz="1800" b="0" i="0" u="none" strike="noStrike" cap="none" dirty="0" err="1">
                <a:solidFill>
                  <a:srgbClr val="000000"/>
                </a:solidFill>
                <a:latin typeface="Consolas" panose="020B0609020204030204" pitchFamily="49" charset="0"/>
                <a:ea typeface="Courier New"/>
                <a:cs typeface="Courier New"/>
                <a:sym typeface="Courier New"/>
              </a:rPr>
              <a:t>y_train</a:t>
            </a:r>
            <a:r>
              <a:rPr lang="en-US" sz="1800" b="0" i="0" u="none" strike="noStrike" cap="none" dirty="0">
                <a:solidFill>
                  <a:srgbClr val="000000"/>
                </a:solidFill>
                <a:latin typeface="Consolas" panose="020B0609020204030204" pitchFamily="49" charset="0"/>
                <a:ea typeface="Courier New"/>
                <a:cs typeface="Courier New"/>
                <a:sym typeface="Courier New"/>
              </a:rPr>
              <a:t>, </a:t>
            </a:r>
            <a:r>
              <a:rPr lang="en-US" sz="1800" b="0" i="0" u="none" strike="noStrike" cap="none" dirty="0" err="1">
                <a:solidFill>
                  <a:srgbClr val="000000"/>
                </a:solidFill>
                <a:latin typeface="Consolas" panose="020B0609020204030204" pitchFamily="49" charset="0"/>
                <a:ea typeface="Courier New"/>
                <a:cs typeface="Courier New"/>
                <a:sym typeface="Courier New"/>
              </a:rPr>
              <a:t>X_train</a:t>
            </a:r>
            <a:r>
              <a:rPr lang="en-US" sz="1800" b="0" i="0" u="none" strike="noStrike" cap="none" dirty="0">
                <a:solidFill>
                  <a:srgbClr val="000000"/>
                </a:solidFill>
                <a:latin typeface="Consolas" panose="020B0609020204030204" pitchFamily="49" charset="0"/>
                <a:ea typeface="Courier New"/>
                <a:cs typeface="Courier New"/>
                <a:sym typeface="Courier New"/>
              </a:rPr>
              <a:t>,</a:t>
            </a: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                  family = </a:t>
            </a:r>
            <a:r>
              <a:rPr lang="en-US" sz="1800" b="0" i="0" u="none" strike="noStrike" cap="none" dirty="0" err="1">
                <a:solidFill>
                  <a:srgbClr val="000000"/>
                </a:solidFill>
                <a:latin typeface="Consolas" panose="020B0609020204030204" pitchFamily="49" charset="0"/>
                <a:ea typeface="Courier New"/>
                <a:cs typeface="Courier New"/>
                <a:sym typeface="Courier New"/>
              </a:rPr>
              <a:t>sm.families.Binomial</a:t>
            </a:r>
            <a:r>
              <a:rPr lang="en-US" sz="1800" b="0" i="0" u="none" strike="noStrike" cap="none" dirty="0">
                <a:solidFill>
                  <a:srgbClr val="000000"/>
                </a:solidFill>
                <a:latin typeface="Consolas" panose="020B0609020204030204" pitchFamily="49" charset="0"/>
                <a:ea typeface="Courier New"/>
                <a:cs typeface="Courier New"/>
                <a:sym typeface="Courier New"/>
              </a:rPr>
              <a:t>())</a:t>
            </a:r>
          </a:p>
          <a:p>
            <a:pPr marL="0" marR="0" lvl="0" indent="0" algn="l" rtl="0">
              <a:lnSpc>
                <a:spcPct val="100000"/>
              </a:lnSpc>
              <a:spcBef>
                <a:spcPts val="0"/>
              </a:spcBef>
              <a:spcAft>
                <a:spcPts val="0"/>
              </a:spcAft>
              <a:buNone/>
            </a:pPr>
            <a:r>
              <a:rPr lang="en-US" sz="1800" b="0" i="0" u="none" strike="noStrike" cap="none" dirty="0">
                <a:solidFill>
                  <a:srgbClr val="000000"/>
                </a:solidFill>
                <a:latin typeface="Consolas" panose="020B0609020204030204" pitchFamily="49" charset="0"/>
                <a:ea typeface="Courier New"/>
                <a:cs typeface="Courier New"/>
                <a:sym typeface="Courier New"/>
              </a:rPr>
              <a:t>results = </a:t>
            </a:r>
            <a:r>
              <a:rPr lang="en-US" sz="1800" b="0" i="0" u="none" strike="noStrike" cap="none" dirty="0" err="1">
                <a:solidFill>
                  <a:srgbClr val="000000"/>
                </a:solidFill>
                <a:latin typeface="Consolas" panose="020B0609020204030204" pitchFamily="49" charset="0"/>
                <a:ea typeface="Courier New"/>
                <a:cs typeface="Courier New"/>
                <a:sym typeface="Courier New"/>
              </a:rPr>
              <a:t>glm_train.fit</a:t>
            </a:r>
            <a:r>
              <a:rPr lang="en-US" sz="1800" b="0" i="0" u="none" strike="noStrike" cap="none" dirty="0">
                <a:solidFill>
                  <a:srgbClr val="000000"/>
                </a:solidFill>
                <a:latin typeface="Consolas" panose="020B0609020204030204" pitchFamily="49" charset="0"/>
                <a:ea typeface="Courier New"/>
                <a:cs typeface="Courier New"/>
                <a:sym typeface="Courier New"/>
              </a:rPr>
              <a:t>()</a:t>
            </a:r>
          </a:p>
          <a:p>
            <a:pPr marL="0" marR="0" lvl="0" indent="0" algn="l" rtl="0">
              <a:lnSpc>
                <a:spcPct val="100000"/>
              </a:lnSpc>
              <a:spcBef>
                <a:spcPts val="0"/>
              </a:spcBef>
              <a:spcAft>
                <a:spcPts val="0"/>
              </a:spcAft>
              <a:buNone/>
            </a:pPr>
            <a:r>
              <a:rPr lang="en-US" sz="1800" b="0" i="0" u="none" strike="noStrike" cap="none" dirty="0" err="1">
                <a:solidFill>
                  <a:srgbClr val="000000"/>
                </a:solidFill>
                <a:latin typeface="Consolas" panose="020B0609020204030204" pitchFamily="49" charset="0"/>
                <a:ea typeface="Courier New"/>
                <a:cs typeface="Courier New"/>
                <a:sym typeface="Courier New"/>
              </a:rPr>
              <a:t>results.summary</a:t>
            </a:r>
            <a:r>
              <a:rPr lang="en-US" sz="1800" b="0" i="0" u="none" strike="noStrike" cap="none" dirty="0">
                <a:solidFill>
                  <a:srgbClr val="000000"/>
                </a:solidFill>
                <a:latin typeface="Consolas" panose="020B0609020204030204" pitchFamily="49" charset="0"/>
                <a:ea typeface="Courier New"/>
                <a:cs typeface="Courier New"/>
                <a:sym typeface="Courier New"/>
              </a:rPr>
              <a:t>()</a:t>
            </a:r>
            <a:endParaRPr sz="1800" dirty="0">
              <a:latin typeface="Consolas" panose="020B0609020204030204" pitchFamily="49" charset="0"/>
            </a:endParaRPr>
          </a:p>
        </p:txBody>
      </p:sp>
      <p:cxnSp>
        <p:nvCxnSpPr>
          <p:cNvPr id="1221" name="Google Shape;1221;p58"/>
          <p:cNvCxnSpPr>
            <a:cxnSpLocks/>
            <a:endCxn id="20" idx="3"/>
          </p:cNvCxnSpPr>
          <p:nvPr/>
        </p:nvCxnSpPr>
        <p:spPr>
          <a:xfrm flipH="1">
            <a:off x="2649509" y="5470894"/>
            <a:ext cx="319006" cy="52954"/>
          </a:xfrm>
          <a:prstGeom prst="straightConnector1">
            <a:avLst/>
          </a:prstGeom>
          <a:noFill/>
          <a:ln w="28575" cap="rnd" cmpd="sng">
            <a:solidFill>
              <a:srgbClr val="781B3A"/>
            </a:solidFill>
            <a:prstDash val="solid"/>
            <a:round/>
            <a:headEnd type="none" w="sm" len="sm"/>
            <a:tailEnd type="triangle" w="med" len="med"/>
          </a:ln>
        </p:spPr>
      </p:cxnSp>
      <p:sp>
        <p:nvSpPr>
          <p:cNvPr id="1222" name="Google Shape;1222;p58"/>
          <p:cNvSpPr txBox="1"/>
          <p:nvPr/>
        </p:nvSpPr>
        <p:spPr>
          <a:xfrm>
            <a:off x="512766" y="4850908"/>
            <a:ext cx="186737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fits the model</a:t>
            </a:r>
            <a:endParaRPr sz="1800" dirty="0">
              <a:latin typeface="Acherus Grotesque" panose="02000505000000020004" pitchFamily="50" charset="0"/>
            </a:endParaRPr>
          </a:p>
        </p:txBody>
      </p:sp>
      <p:cxnSp>
        <p:nvCxnSpPr>
          <p:cNvPr id="1223" name="Google Shape;1223;p58"/>
          <p:cNvCxnSpPr>
            <a:cxnSpLocks/>
            <a:endCxn id="1224" idx="3"/>
          </p:cNvCxnSpPr>
          <p:nvPr/>
        </p:nvCxnSpPr>
        <p:spPr>
          <a:xfrm flipH="1" flipV="1">
            <a:off x="2649509" y="4579581"/>
            <a:ext cx="304914" cy="28876"/>
          </a:xfrm>
          <a:prstGeom prst="straightConnector1">
            <a:avLst/>
          </a:prstGeom>
          <a:noFill/>
          <a:ln w="28575" cap="rnd" cmpd="sng">
            <a:solidFill>
              <a:srgbClr val="781B3A"/>
            </a:solidFill>
            <a:prstDash val="solid"/>
            <a:round/>
            <a:headEnd type="none" w="sm" len="sm"/>
            <a:tailEnd type="triangle" w="med" len="med"/>
          </a:ln>
        </p:spPr>
      </p:cxnSp>
      <p:sp>
        <p:nvSpPr>
          <p:cNvPr id="1224" name="Google Shape;1224;p58"/>
          <p:cNvSpPr txBox="1"/>
          <p:nvPr/>
        </p:nvSpPr>
        <p:spPr>
          <a:xfrm>
            <a:off x="309707" y="4394935"/>
            <a:ext cx="233980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sets up the model</a:t>
            </a:r>
            <a:endParaRPr sz="1800" dirty="0">
              <a:latin typeface="Acherus Grotesque" panose="02000505000000020004" pitchFamily="50" charset="0"/>
            </a:endParaRPr>
          </a:p>
        </p:txBody>
      </p:sp>
      <p:sp>
        <p:nvSpPr>
          <p:cNvPr id="2" name="Title 1">
            <a:extLst>
              <a:ext uri="{FF2B5EF4-FFF2-40B4-BE49-F238E27FC236}">
                <a16:creationId xmlns:a16="http://schemas.microsoft.com/office/drawing/2014/main" id="{2E13B1CC-3645-4BC5-B77C-53EBC26AFB24}"/>
              </a:ext>
            </a:extLst>
          </p:cNvPr>
          <p:cNvSpPr>
            <a:spLocks noGrp="1"/>
          </p:cNvSpPr>
          <p:nvPr>
            <p:ph type="title"/>
          </p:nvPr>
        </p:nvSpPr>
        <p:spPr/>
        <p:txBody>
          <a:bodyPr>
            <a:normAutofit fontScale="90000"/>
          </a:bodyPr>
          <a:lstStyle/>
          <a:p>
            <a:r>
              <a:rPr lang="en-US" dirty="0"/>
              <a:t>4.1) Now we fit a logistic regression model with Direction as the response and the five lag variables plus Volume as predictors</a:t>
            </a:r>
          </a:p>
        </p:txBody>
      </p:sp>
      <p:sp>
        <p:nvSpPr>
          <p:cNvPr id="4" name="Footer Placeholder 3">
            <a:extLst>
              <a:ext uri="{FF2B5EF4-FFF2-40B4-BE49-F238E27FC236}">
                <a16:creationId xmlns:a16="http://schemas.microsoft.com/office/drawing/2014/main" id="{ECEB1391-3950-4378-A8F2-E462CCFB129A}"/>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A79E3002-32FF-4C94-A1D2-4E72D036E4B3}"/>
              </a:ext>
            </a:extLst>
          </p:cNvPr>
          <p:cNvSpPr>
            <a:spLocks noGrp="1"/>
          </p:cNvSpPr>
          <p:nvPr>
            <p:ph type="sldNum" sz="quarter" idx="12"/>
          </p:nvPr>
        </p:nvSpPr>
        <p:spPr/>
        <p:txBody>
          <a:bodyPr/>
          <a:lstStyle/>
          <a:p>
            <a:fld id="{8E06CFEE-053A-4A40-A88B-A288F0289482}" type="slidenum">
              <a:rPr lang="en-US" smtClean="0"/>
              <a:t>63</a:t>
            </a:fld>
            <a:endParaRPr lang="en-US"/>
          </a:p>
        </p:txBody>
      </p:sp>
      <p:sp>
        <p:nvSpPr>
          <p:cNvPr id="20" name="Google Shape;1218;p58">
            <a:extLst>
              <a:ext uri="{FF2B5EF4-FFF2-40B4-BE49-F238E27FC236}">
                <a16:creationId xmlns:a16="http://schemas.microsoft.com/office/drawing/2014/main" id="{4228E06D-9244-4260-ECF5-2C400D83EE0D}"/>
              </a:ext>
            </a:extLst>
          </p:cNvPr>
          <p:cNvSpPr txBox="1"/>
          <p:nvPr/>
        </p:nvSpPr>
        <p:spPr>
          <a:xfrm>
            <a:off x="255304" y="5339202"/>
            <a:ext cx="239420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displays the output</a:t>
            </a:r>
            <a:endParaRPr sz="1800" dirty="0">
              <a:latin typeface="Acherus Grotesque" panose="02000505000000020004" pitchFamily="50" charset="0"/>
            </a:endParaRPr>
          </a:p>
        </p:txBody>
      </p:sp>
      <p:cxnSp>
        <p:nvCxnSpPr>
          <p:cNvPr id="24" name="Google Shape;1223;p58">
            <a:extLst>
              <a:ext uri="{FF2B5EF4-FFF2-40B4-BE49-F238E27FC236}">
                <a16:creationId xmlns:a16="http://schemas.microsoft.com/office/drawing/2014/main" id="{EC885835-6032-7489-F727-E7659DF85625}"/>
              </a:ext>
            </a:extLst>
          </p:cNvPr>
          <p:cNvCxnSpPr>
            <a:cxnSpLocks/>
            <a:endCxn id="1222" idx="3"/>
          </p:cNvCxnSpPr>
          <p:nvPr/>
        </p:nvCxnSpPr>
        <p:spPr>
          <a:xfrm flipH="1" flipV="1">
            <a:off x="2380143" y="5035554"/>
            <a:ext cx="588372" cy="85626"/>
          </a:xfrm>
          <a:prstGeom prst="straightConnector1">
            <a:avLst/>
          </a:prstGeom>
          <a:noFill/>
          <a:ln w="28575" cap="rnd" cmpd="sng">
            <a:solidFill>
              <a:srgbClr val="781B3A"/>
            </a:solidFill>
            <a:prstDash val="solid"/>
            <a:round/>
            <a:headEnd type="none" w="sm" len="sm"/>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2" name="Google Shape;1232;p59"/>
          <p:cNvSpPr/>
          <p:nvPr/>
        </p:nvSpPr>
        <p:spPr>
          <a:xfrm>
            <a:off x="454389" y="2099954"/>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1233" name="Google Shape;1233;p59"/>
          <p:cNvSpPr txBox="1"/>
          <p:nvPr/>
        </p:nvSpPr>
        <p:spPr>
          <a:xfrm>
            <a:off x="2329570" y="2563690"/>
            <a:ext cx="9823152" cy="646290"/>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n-NO"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trainlda1 &lt;- lda(Direction~ Lag1 + Lag2 + Lag3 + Lag4 + Lag5 + Volume, 		</a:t>
            </a:r>
            <a:r>
              <a:rPr lang="nn-NO" sz="1800" dirty="0">
                <a:latin typeface="Consolas" panose="020B0609020204030204" pitchFamily="49" charset="0"/>
                <a:ea typeface="Consolas"/>
                <a:cs typeface="Courier New" panose="02070309020205020404" pitchFamily="49" charset="0"/>
                <a:sym typeface="Consolas"/>
              </a:rPr>
              <a:t>          </a:t>
            </a:r>
            <a:r>
              <a:rPr lang="nn-NO"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data=train)</a:t>
            </a:r>
            <a:endParaRPr sz="1800" dirty="0">
              <a:latin typeface="Consolas" panose="020B0609020204030204" pitchFamily="49" charset="0"/>
              <a:cs typeface="Courier New" panose="02070309020205020404" pitchFamily="49" charset="0"/>
            </a:endParaRPr>
          </a:p>
        </p:txBody>
      </p:sp>
      <p:sp>
        <p:nvSpPr>
          <p:cNvPr id="1234" name="Google Shape;1234;p59"/>
          <p:cNvSpPr/>
          <p:nvPr/>
        </p:nvSpPr>
        <p:spPr>
          <a:xfrm>
            <a:off x="454389" y="3650711"/>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cxnSp>
        <p:nvCxnSpPr>
          <p:cNvPr id="1235" name="Google Shape;1235;p59"/>
          <p:cNvCxnSpPr>
            <a:cxnSpLocks/>
          </p:cNvCxnSpPr>
          <p:nvPr/>
        </p:nvCxnSpPr>
        <p:spPr>
          <a:xfrm flipH="1">
            <a:off x="1975104" y="2858921"/>
            <a:ext cx="354466" cy="0"/>
          </a:xfrm>
          <a:prstGeom prst="straightConnector1">
            <a:avLst/>
          </a:prstGeom>
          <a:noFill/>
          <a:ln w="28575" cap="rnd" cmpd="sng">
            <a:solidFill>
              <a:srgbClr val="781B3A"/>
            </a:solidFill>
            <a:prstDash val="solid"/>
            <a:round/>
            <a:headEnd type="none" w="sm" len="sm"/>
            <a:tailEnd type="triangle" w="med" len="med"/>
          </a:ln>
        </p:spPr>
      </p:cxnSp>
      <p:sp>
        <p:nvSpPr>
          <p:cNvPr id="1236" name="Google Shape;1236;p59"/>
          <p:cNvSpPr txBox="1"/>
          <p:nvPr/>
        </p:nvSpPr>
        <p:spPr>
          <a:xfrm>
            <a:off x="287765" y="2674275"/>
            <a:ext cx="19067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fits the model</a:t>
            </a:r>
            <a:endParaRPr sz="1800" dirty="0">
              <a:latin typeface="Acherus Grotesque" panose="02000505000000020004" pitchFamily="50" charset="0"/>
            </a:endParaRPr>
          </a:p>
        </p:txBody>
      </p:sp>
      <p:sp>
        <p:nvSpPr>
          <p:cNvPr id="1237" name="Google Shape;1237;p59"/>
          <p:cNvSpPr txBox="1"/>
          <p:nvPr/>
        </p:nvSpPr>
        <p:spPr>
          <a:xfrm>
            <a:off x="3103050" y="4347964"/>
            <a:ext cx="8276191" cy="923289"/>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Consolas" panose="020B0609020204030204" pitchFamily="49" charset="0"/>
                <a:ea typeface="Courier New"/>
                <a:cs typeface="Courier New"/>
                <a:sym typeface="Courier New"/>
              </a:rPr>
              <a:t>lda</a:t>
            </a:r>
            <a:r>
              <a:rPr lang="en-US" sz="1800" b="0" i="0" u="none" strike="noStrike" cap="none" dirty="0">
                <a:solidFill>
                  <a:srgbClr val="000000"/>
                </a:solidFill>
                <a:latin typeface="Consolas" panose="020B0609020204030204" pitchFamily="49" charset="0"/>
                <a:ea typeface="Courier New"/>
                <a:cs typeface="Courier New"/>
                <a:sym typeface="Courier New"/>
              </a:rPr>
              <a:t> = LDA(</a:t>
            </a:r>
            <a:r>
              <a:rPr lang="en-US" sz="1800" b="0" i="0" u="none" strike="noStrike" cap="none" dirty="0" err="1">
                <a:solidFill>
                  <a:srgbClr val="000000"/>
                </a:solidFill>
                <a:latin typeface="Consolas" panose="020B0609020204030204" pitchFamily="49" charset="0"/>
                <a:ea typeface="Courier New"/>
                <a:cs typeface="Courier New"/>
                <a:sym typeface="Courier New"/>
              </a:rPr>
              <a:t>store_covariance</a:t>
            </a:r>
            <a:r>
              <a:rPr lang="en-US" sz="1800" b="0" i="0" u="none" strike="noStrike" cap="none" dirty="0">
                <a:solidFill>
                  <a:srgbClr val="000000"/>
                </a:solidFill>
                <a:latin typeface="Consolas" panose="020B0609020204030204" pitchFamily="49" charset="0"/>
                <a:ea typeface="Courier New"/>
                <a:cs typeface="Courier New"/>
                <a:sym typeface="Courier New"/>
              </a:rPr>
              <a:t>=True)</a:t>
            </a:r>
          </a:p>
          <a:p>
            <a:pPr marL="0" marR="0" lvl="0" indent="0" algn="l" rtl="0">
              <a:lnSpc>
                <a:spcPct val="100000"/>
              </a:lnSpc>
              <a:spcBef>
                <a:spcPts val="0"/>
              </a:spcBef>
              <a:spcAft>
                <a:spcPts val="0"/>
              </a:spcAft>
              <a:buNone/>
            </a:pPr>
            <a:r>
              <a:rPr lang="fr-FR" sz="1800" b="0" i="0" u="none" strike="noStrike" cap="none" dirty="0" err="1">
                <a:solidFill>
                  <a:srgbClr val="000000"/>
                </a:solidFill>
                <a:latin typeface="Consolas" panose="020B0609020204030204" pitchFamily="49" charset="0"/>
                <a:ea typeface="Courier New"/>
                <a:cs typeface="Courier New"/>
                <a:sym typeface="Courier New"/>
              </a:rPr>
              <a:t>X_train</a:t>
            </a:r>
            <a:r>
              <a:rPr lang="fr-FR" sz="1800" b="0" i="0" u="none" strike="noStrike" cap="none" dirty="0">
                <a:solidFill>
                  <a:srgbClr val="000000"/>
                </a:solidFill>
                <a:latin typeface="Consolas" panose="020B0609020204030204" pitchFamily="49" charset="0"/>
                <a:ea typeface="Courier New"/>
                <a:cs typeface="Courier New"/>
                <a:sym typeface="Courier New"/>
              </a:rPr>
              <a:t> = </a:t>
            </a:r>
            <a:r>
              <a:rPr lang="fr-FR" sz="1800" b="0" i="0" u="none" strike="noStrike" cap="none" dirty="0" err="1">
                <a:solidFill>
                  <a:srgbClr val="000000"/>
                </a:solidFill>
                <a:latin typeface="Consolas" panose="020B0609020204030204" pitchFamily="49" charset="0"/>
                <a:ea typeface="Courier New"/>
                <a:cs typeface="Courier New"/>
                <a:sym typeface="Courier New"/>
              </a:rPr>
              <a:t>X_train.drop</a:t>
            </a:r>
            <a:r>
              <a:rPr lang="fr-FR" sz="1800" b="0" i="0" u="none" strike="noStrike" cap="none" dirty="0">
                <a:solidFill>
                  <a:srgbClr val="000000"/>
                </a:solidFill>
                <a:latin typeface="Consolas" panose="020B0609020204030204" pitchFamily="49" charset="0"/>
                <a:ea typeface="Courier New"/>
                <a:cs typeface="Courier New"/>
                <a:sym typeface="Courier New"/>
              </a:rPr>
              <a:t>(</a:t>
            </a:r>
            <a:r>
              <a:rPr lang="fr-FR" sz="1800" b="0" i="0" u="none" strike="noStrike" cap="none" dirty="0" err="1">
                <a:solidFill>
                  <a:srgbClr val="000000"/>
                </a:solidFill>
                <a:latin typeface="Consolas" panose="020B0609020204030204" pitchFamily="49" charset="0"/>
                <a:ea typeface="Courier New"/>
                <a:cs typeface="Courier New"/>
                <a:sym typeface="Courier New"/>
              </a:rPr>
              <a:t>columns</a:t>
            </a:r>
            <a:r>
              <a:rPr lang="fr-FR" sz="1800" b="0" i="0" u="none" strike="noStrike" cap="none" dirty="0">
                <a:solidFill>
                  <a:srgbClr val="000000"/>
                </a:solidFill>
                <a:latin typeface="Consolas" panose="020B0609020204030204" pitchFamily="49" charset="0"/>
                <a:ea typeface="Courier New"/>
                <a:cs typeface="Courier New"/>
                <a:sym typeface="Courier New"/>
              </a:rPr>
              <a:t>=['intercept'])</a:t>
            </a:r>
          </a:p>
          <a:p>
            <a:pPr marL="0" marR="0" lvl="0" indent="0" algn="l" rtl="0">
              <a:lnSpc>
                <a:spcPct val="100000"/>
              </a:lnSpc>
              <a:spcBef>
                <a:spcPts val="0"/>
              </a:spcBef>
              <a:spcAft>
                <a:spcPts val="0"/>
              </a:spcAft>
              <a:buNone/>
            </a:pPr>
            <a:r>
              <a:rPr lang="fr-FR" sz="1800" b="0" i="0" u="none" strike="noStrike" cap="none" dirty="0" err="1">
                <a:solidFill>
                  <a:srgbClr val="000000"/>
                </a:solidFill>
                <a:latin typeface="Consolas" panose="020B0609020204030204" pitchFamily="49" charset="0"/>
                <a:ea typeface="Courier New"/>
                <a:cs typeface="Courier New"/>
                <a:sym typeface="Courier New"/>
              </a:rPr>
              <a:t>lda.fit</a:t>
            </a:r>
            <a:r>
              <a:rPr lang="fr-FR" sz="1800" b="0" i="0" u="none" strike="noStrike" cap="none" dirty="0">
                <a:solidFill>
                  <a:srgbClr val="000000"/>
                </a:solidFill>
                <a:latin typeface="Consolas" panose="020B0609020204030204" pitchFamily="49" charset="0"/>
                <a:ea typeface="Courier New"/>
                <a:cs typeface="Courier New"/>
                <a:sym typeface="Courier New"/>
              </a:rPr>
              <a:t>(</a:t>
            </a:r>
            <a:r>
              <a:rPr lang="fr-FR" sz="1800" b="0" i="0" u="none" strike="noStrike" cap="none" dirty="0" err="1">
                <a:solidFill>
                  <a:srgbClr val="000000"/>
                </a:solidFill>
                <a:latin typeface="Consolas" panose="020B0609020204030204" pitchFamily="49" charset="0"/>
                <a:ea typeface="Courier New"/>
                <a:cs typeface="Courier New"/>
                <a:sym typeface="Courier New"/>
              </a:rPr>
              <a:t>X_train</a:t>
            </a:r>
            <a:r>
              <a:rPr lang="fr-FR" sz="1800" b="0" i="0" u="none" strike="noStrike" cap="none" dirty="0">
                <a:solidFill>
                  <a:srgbClr val="000000"/>
                </a:solidFill>
                <a:latin typeface="Consolas" panose="020B0609020204030204" pitchFamily="49" charset="0"/>
                <a:ea typeface="Courier New"/>
                <a:cs typeface="Courier New"/>
                <a:sym typeface="Courier New"/>
              </a:rPr>
              <a:t>, </a:t>
            </a:r>
            <a:r>
              <a:rPr lang="fr-FR" sz="1800" b="0" i="0" u="none" strike="noStrike" cap="none" dirty="0" err="1">
                <a:solidFill>
                  <a:srgbClr val="000000"/>
                </a:solidFill>
                <a:latin typeface="Consolas" panose="020B0609020204030204" pitchFamily="49" charset="0"/>
                <a:ea typeface="Courier New"/>
                <a:cs typeface="Courier New"/>
                <a:sym typeface="Courier New"/>
              </a:rPr>
              <a:t>L_train</a:t>
            </a:r>
            <a:r>
              <a:rPr lang="fr-FR" sz="1800" b="0" i="0" u="none" strike="noStrike" cap="none" dirty="0">
                <a:solidFill>
                  <a:srgbClr val="000000"/>
                </a:solidFill>
                <a:latin typeface="Consolas" panose="020B0609020204030204" pitchFamily="49" charset="0"/>
                <a:ea typeface="Courier New"/>
                <a:cs typeface="Courier New"/>
                <a:sym typeface="Courier New"/>
              </a:rPr>
              <a:t>)</a:t>
            </a:r>
            <a:endParaRPr sz="1800" dirty="0">
              <a:latin typeface="Consolas" panose="020B0609020204030204" pitchFamily="49" charset="0"/>
            </a:endParaRPr>
          </a:p>
        </p:txBody>
      </p:sp>
      <p:cxnSp>
        <p:nvCxnSpPr>
          <p:cNvPr id="1238" name="Google Shape;1238;p59"/>
          <p:cNvCxnSpPr>
            <a:cxnSpLocks/>
            <a:endCxn id="23" idx="3"/>
          </p:cNvCxnSpPr>
          <p:nvPr/>
        </p:nvCxnSpPr>
        <p:spPr>
          <a:xfrm flipH="1">
            <a:off x="2194560" y="4809608"/>
            <a:ext cx="820738" cy="138500"/>
          </a:xfrm>
          <a:prstGeom prst="straightConnector1">
            <a:avLst/>
          </a:prstGeom>
          <a:noFill/>
          <a:ln w="28575" cap="rnd" cmpd="sng">
            <a:solidFill>
              <a:srgbClr val="781B3A"/>
            </a:solidFill>
            <a:prstDash val="solid"/>
            <a:round/>
            <a:headEnd type="none" w="sm" len="sm"/>
            <a:tailEnd type="triangle" w="med" len="med"/>
          </a:ln>
        </p:spPr>
      </p:cxnSp>
      <p:sp>
        <p:nvSpPr>
          <p:cNvPr id="1239" name="Google Shape;1239;p59"/>
          <p:cNvSpPr txBox="1"/>
          <p:nvPr/>
        </p:nvSpPr>
        <p:spPr>
          <a:xfrm>
            <a:off x="217412" y="5373340"/>
            <a:ext cx="187961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fits the model</a:t>
            </a:r>
            <a:endParaRPr sz="1800" dirty="0">
              <a:latin typeface="Acherus Grotesque" panose="02000505000000020004" pitchFamily="50" charset="0"/>
            </a:endParaRPr>
          </a:p>
        </p:txBody>
      </p:sp>
      <p:sp>
        <p:nvSpPr>
          <p:cNvPr id="2" name="Title 1">
            <a:extLst>
              <a:ext uri="{FF2B5EF4-FFF2-40B4-BE49-F238E27FC236}">
                <a16:creationId xmlns:a16="http://schemas.microsoft.com/office/drawing/2014/main" id="{038B34BC-D281-4936-9F13-D1A1BAC05FB6}"/>
              </a:ext>
            </a:extLst>
          </p:cNvPr>
          <p:cNvSpPr>
            <a:spLocks noGrp="1"/>
          </p:cNvSpPr>
          <p:nvPr>
            <p:ph type="title"/>
          </p:nvPr>
        </p:nvSpPr>
        <p:spPr/>
        <p:txBody>
          <a:bodyPr/>
          <a:lstStyle/>
          <a:p>
            <a:r>
              <a:rPr lang="en-US" dirty="0"/>
              <a:t>4.2) Next we fit a LDA model</a:t>
            </a:r>
          </a:p>
        </p:txBody>
      </p:sp>
      <p:sp>
        <p:nvSpPr>
          <p:cNvPr id="4" name="Footer Placeholder 3">
            <a:extLst>
              <a:ext uri="{FF2B5EF4-FFF2-40B4-BE49-F238E27FC236}">
                <a16:creationId xmlns:a16="http://schemas.microsoft.com/office/drawing/2014/main" id="{EBDE3BAB-CFB6-4224-ABC4-D612CD881C82}"/>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FBCE1BEB-3A39-45DB-9D6A-6F6C24097586}"/>
              </a:ext>
            </a:extLst>
          </p:cNvPr>
          <p:cNvSpPr>
            <a:spLocks noGrp="1"/>
          </p:cNvSpPr>
          <p:nvPr>
            <p:ph type="sldNum" sz="quarter" idx="12"/>
          </p:nvPr>
        </p:nvSpPr>
        <p:spPr/>
        <p:txBody>
          <a:bodyPr/>
          <a:lstStyle/>
          <a:p>
            <a:fld id="{8E06CFEE-053A-4A40-A88B-A288F0289482}" type="slidenum">
              <a:rPr lang="en-US" smtClean="0"/>
              <a:t>64</a:t>
            </a:fld>
            <a:endParaRPr lang="en-US"/>
          </a:p>
        </p:txBody>
      </p:sp>
      <p:sp>
        <p:nvSpPr>
          <p:cNvPr id="23" name="Google Shape;1239;p59">
            <a:extLst>
              <a:ext uri="{FF2B5EF4-FFF2-40B4-BE49-F238E27FC236}">
                <a16:creationId xmlns:a16="http://schemas.microsoft.com/office/drawing/2014/main" id="{F7C4E268-3E48-8937-6651-0EBC1F667C1D}"/>
              </a:ext>
            </a:extLst>
          </p:cNvPr>
          <p:cNvSpPr txBox="1"/>
          <p:nvPr/>
        </p:nvSpPr>
        <p:spPr>
          <a:xfrm>
            <a:off x="171159" y="4624963"/>
            <a:ext cx="202340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drops intercept from </a:t>
            </a:r>
            <a:r>
              <a:rPr lang="en-US" sz="1800" b="0" i="0" u="none" strike="noStrike" cap="none" dirty="0" err="1">
                <a:solidFill>
                  <a:srgbClr val="000000"/>
                </a:solidFill>
                <a:latin typeface="Acherus Grotesque" panose="02000505000000020004" pitchFamily="50" charset="0"/>
                <a:sym typeface="Arial"/>
              </a:rPr>
              <a:t>X_train</a:t>
            </a:r>
            <a:endParaRPr sz="1800" dirty="0">
              <a:latin typeface="Acherus Grotesque" panose="02000505000000020004" pitchFamily="50" charset="0"/>
            </a:endParaRPr>
          </a:p>
        </p:txBody>
      </p:sp>
      <p:sp>
        <p:nvSpPr>
          <p:cNvPr id="24" name="Google Shape;1239;p59">
            <a:extLst>
              <a:ext uri="{FF2B5EF4-FFF2-40B4-BE49-F238E27FC236}">
                <a16:creationId xmlns:a16="http://schemas.microsoft.com/office/drawing/2014/main" id="{ADF7E742-EBFB-B759-2DAF-1CABC3CBCB71}"/>
              </a:ext>
            </a:extLst>
          </p:cNvPr>
          <p:cNvSpPr txBox="1"/>
          <p:nvPr/>
        </p:nvSpPr>
        <p:spPr>
          <a:xfrm>
            <a:off x="154010" y="4231742"/>
            <a:ext cx="265015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establishes the model</a:t>
            </a:r>
            <a:endParaRPr sz="1800" dirty="0">
              <a:latin typeface="Acherus Grotesque" panose="02000505000000020004" pitchFamily="50" charset="0"/>
            </a:endParaRPr>
          </a:p>
        </p:txBody>
      </p:sp>
      <p:cxnSp>
        <p:nvCxnSpPr>
          <p:cNvPr id="25" name="Google Shape;1238;p59">
            <a:extLst>
              <a:ext uri="{FF2B5EF4-FFF2-40B4-BE49-F238E27FC236}">
                <a16:creationId xmlns:a16="http://schemas.microsoft.com/office/drawing/2014/main" id="{B7FB40E7-110A-C33E-AEDD-C5C948E23782}"/>
              </a:ext>
            </a:extLst>
          </p:cNvPr>
          <p:cNvCxnSpPr>
            <a:cxnSpLocks/>
            <a:endCxn id="1239" idx="3"/>
          </p:cNvCxnSpPr>
          <p:nvPr/>
        </p:nvCxnSpPr>
        <p:spPr>
          <a:xfrm flipH="1">
            <a:off x="2097024" y="5156683"/>
            <a:ext cx="918274" cy="401303"/>
          </a:xfrm>
          <a:prstGeom prst="straightConnector1">
            <a:avLst/>
          </a:prstGeom>
          <a:noFill/>
          <a:ln w="28575" cap="rnd" cmpd="sng">
            <a:solidFill>
              <a:srgbClr val="781B3A"/>
            </a:solidFill>
            <a:prstDash val="solid"/>
            <a:round/>
            <a:headEnd type="none" w="sm" len="sm"/>
            <a:tailEnd type="triangle" w="med" len="med"/>
          </a:ln>
        </p:spPr>
      </p:cxnSp>
      <p:cxnSp>
        <p:nvCxnSpPr>
          <p:cNvPr id="30" name="Google Shape;1238;p59">
            <a:extLst>
              <a:ext uri="{FF2B5EF4-FFF2-40B4-BE49-F238E27FC236}">
                <a16:creationId xmlns:a16="http://schemas.microsoft.com/office/drawing/2014/main" id="{B71EDA62-2B80-0DF6-9434-BED1CF97D37C}"/>
              </a:ext>
            </a:extLst>
          </p:cNvPr>
          <p:cNvCxnSpPr>
            <a:cxnSpLocks/>
            <a:endCxn id="24" idx="3"/>
          </p:cNvCxnSpPr>
          <p:nvPr/>
        </p:nvCxnSpPr>
        <p:spPr>
          <a:xfrm flipH="1" flipV="1">
            <a:off x="2804160" y="4416388"/>
            <a:ext cx="211138" cy="111412"/>
          </a:xfrm>
          <a:prstGeom prst="straightConnector1">
            <a:avLst/>
          </a:prstGeom>
          <a:noFill/>
          <a:ln w="28575" cap="rnd" cmpd="sng">
            <a:solidFill>
              <a:srgbClr val="781B3A"/>
            </a:solidFill>
            <a:prstDash val="solid"/>
            <a:round/>
            <a:headEnd type="none" w="sm" len="sm"/>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7" name="Google Shape;1247;p60"/>
          <p:cNvSpPr/>
          <p:nvPr/>
        </p:nvSpPr>
        <p:spPr>
          <a:xfrm>
            <a:off x="442197" y="2143123"/>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a:solidFill>
                  <a:schemeClr val="dk1"/>
                </a:solidFill>
                <a:latin typeface="Acherus Grotesque" panose="02000505000000020004" pitchFamily="50" charset="0"/>
                <a:sym typeface="Arial"/>
              </a:rPr>
              <a:t>R Code</a:t>
            </a:r>
            <a:endParaRPr>
              <a:latin typeface="Acherus Grotesque" panose="02000505000000020004" pitchFamily="50" charset="0"/>
            </a:endParaRPr>
          </a:p>
        </p:txBody>
      </p:sp>
      <p:sp>
        <p:nvSpPr>
          <p:cNvPr id="1248" name="Google Shape;1248;p60"/>
          <p:cNvSpPr txBox="1"/>
          <p:nvPr/>
        </p:nvSpPr>
        <p:spPr>
          <a:xfrm>
            <a:off x="2319480" y="2720272"/>
            <a:ext cx="9743084" cy="646290"/>
          </a:xfrm>
          <a:prstGeom prst="rect">
            <a:avLst/>
          </a:prstGeom>
          <a:solidFill>
            <a:srgbClr val="FFFFE1"/>
          </a:solidFill>
          <a:ln>
            <a:noFill/>
          </a:ln>
        </p:spPr>
        <p:txBody>
          <a:bodyPr spcFirstLastPara="1" wrap="square" lIns="91425" tIns="45700" rIns="91425" bIns="45700" anchor="t" anchorCtr="0">
            <a:spAutoFit/>
          </a:bodyPr>
          <a:lstStyle/>
          <a:p>
            <a:r>
              <a:rPr lang="nn-NO"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trainqda1 &lt;- qda(Direction~Lag1 + Lag2 + Lag3 + Lag4 + Lag5 + Volume, 		</a:t>
            </a:r>
            <a:r>
              <a:rPr lang="nn-NO" sz="1800" dirty="0">
                <a:latin typeface="Consolas" panose="020B0609020204030204" pitchFamily="49" charset="0"/>
                <a:ea typeface="Consolas"/>
                <a:cs typeface="Courier New" panose="02070309020205020404" pitchFamily="49" charset="0"/>
                <a:sym typeface="Consolas"/>
              </a:rPr>
              <a:t>          </a:t>
            </a:r>
            <a:r>
              <a:rPr lang="nn-NO"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data=train)</a:t>
            </a:r>
            <a:endParaRPr lang="nn-NO" sz="1800" dirty="0">
              <a:latin typeface="Consolas" panose="020B0609020204030204" pitchFamily="49" charset="0"/>
              <a:cs typeface="Courier New" panose="02070309020205020404" pitchFamily="49" charset="0"/>
            </a:endParaRPr>
          </a:p>
        </p:txBody>
      </p:sp>
      <p:sp>
        <p:nvSpPr>
          <p:cNvPr id="1249" name="Google Shape;1249;p60"/>
          <p:cNvSpPr/>
          <p:nvPr/>
        </p:nvSpPr>
        <p:spPr>
          <a:xfrm>
            <a:off x="442197" y="3712037"/>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cxnSp>
        <p:nvCxnSpPr>
          <p:cNvPr id="1250" name="Google Shape;1250;p60"/>
          <p:cNvCxnSpPr>
            <a:cxnSpLocks/>
            <a:stCxn id="1248" idx="1"/>
            <a:endCxn id="1251" idx="3"/>
          </p:cNvCxnSpPr>
          <p:nvPr/>
        </p:nvCxnSpPr>
        <p:spPr>
          <a:xfrm flipH="1">
            <a:off x="1930413" y="3043417"/>
            <a:ext cx="389067" cy="92333"/>
          </a:xfrm>
          <a:prstGeom prst="straightConnector1">
            <a:avLst/>
          </a:prstGeom>
          <a:noFill/>
          <a:ln w="28575" cap="rnd" cmpd="sng">
            <a:solidFill>
              <a:srgbClr val="781B3A"/>
            </a:solidFill>
            <a:prstDash val="solid"/>
            <a:round/>
            <a:headEnd type="none" w="sm" len="sm"/>
            <a:tailEnd type="triangle" w="med" len="med"/>
          </a:ln>
        </p:spPr>
      </p:cxnSp>
      <p:sp>
        <p:nvSpPr>
          <p:cNvPr id="1251" name="Google Shape;1251;p60"/>
          <p:cNvSpPr txBox="1"/>
          <p:nvPr/>
        </p:nvSpPr>
        <p:spPr>
          <a:xfrm>
            <a:off x="581025" y="2812605"/>
            <a:ext cx="1349388"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fits the model</a:t>
            </a:r>
            <a:endParaRPr sz="1800" dirty="0">
              <a:latin typeface="Acherus Grotesque" panose="02000505000000020004" pitchFamily="50" charset="0"/>
            </a:endParaRPr>
          </a:p>
        </p:txBody>
      </p:sp>
      <p:sp>
        <p:nvSpPr>
          <p:cNvPr id="1252" name="Google Shape;1252;p60"/>
          <p:cNvSpPr txBox="1"/>
          <p:nvPr/>
        </p:nvSpPr>
        <p:spPr>
          <a:xfrm>
            <a:off x="3295649" y="4354799"/>
            <a:ext cx="7568059" cy="646290"/>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Consolas" panose="020B0609020204030204" pitchFamily="49" charset="0"/>
                <a:ea typeface="Courier New"/>
                <a:cs typeface="Courier New"/>
                <a:sym typeface="Courier New"/>
              </a:rPr>
              <a:t>qda</a:t>
            </a:r>
            <a:r>
              <a:rPr lang="en-US" sz="1800" b="0" i="0" u="none" strike="noStrike" cap="none" dirty="0">
                <a:solidFill>
                  <a:srgbClr val="000000"/>
                </a:solidFill>
                <a:latin typeface="Consolas" panose="020B0609020204030204" pitchFamily="49" charset="0"/>
                <a:ea typeface="Courier New"/>
                <a:cs typeface="Courier New"/>
                <a:sym typeface="Courier New"/>
              </a:rPr>
              <a:t> = QDA(</a:t>
            </a:r>
            <a:r>
              <a:rPr lang="en-US" sz="1800" b="0" i="0" u="none" strike="noStrike" cap="none" dirty="0" err="1">
                <a:solidFill>
                  <a:srgbClr val="000000"/>
                </a:solidFill>
                <a:latin typeface="Consolas" panose="020B0609020204030204" pitchFamily="49" charset="0"/>
                <a:ea typeface="Courier New"/>
                <a:cs typeface="Courier New"/>
                <a:sym typeface="Courier New"/>
              </a:rPr>
              <a:t>store_covariance</a:t>
            </a:r>
            <a:r>
              <a:rPr lang="en-US" sz="1800" b="0" i="0" u="none" strike="noStrike" cap="none" dirty="0">
                <a:solidFill>
                  <a:srgbClr val="000000"/>
                </a:solidFill>
                <a:latin typeface="Consolas" panose="020B0609020204030204" pitchFamily="49" charset="0"/>
                <a:ea typeface="Courier New"/>
                <a:cs typeface="Courier New"/>
                <a:sym typeface="Courier New"/>
              </a:rPr>
              <a:t>=True)</a:t>
            </a:r>
          </a:p>
          <a:p>
            <a:pPr marL="0" marR="0" lvl="0" indent="0" algn="l" rtl="0">
              <a:lnSpc>
                <a:spcPct val="100000"/>
              </a:lnSpc>
              <a:spcBef>
                <a:spcPts val="0"/>
              </a:spcBef>
              <a:spcAft>
                <a:spcPts val="0"/>
              </a:spcAft>
              <a:buNone/>
            </a:pPr>
            <a:r>
              <a:rPr lang="en-US" sz="1800" b="0" i="0" u="none" strike="noStrike" cap="none" dirty="0" err="1">
                <a:solidFill>
                  <a:srgbClr val="000000"/>
                </a:solidFill>
                <a:latin typeface="Consolas" panose="020B0609020204030204" pitchFamily="49" charset="0"/>
                <a:ea typeface="Courier New"/>
                <a:cs typeface="Courier New"/>
                <a:sym typeface="Courier New"/>
              </a:rPr>
              <a:t>qda.fit</a:t>
            </a:r>
            <a:r>
              <a:rPr lang="en-US" sz="1800" b="0" i="0" u="none" strike="noStrike" cap="none" dirty="0">
                <a:solidFill>
                  <a:srgbClr val="000000"/>
                </a:solidFill>
                <a:latin typeface="Consolas" panose="020B0609020204030204" pitchFamily="49" charset="0"/>
                <a:ea typeface="Courier New"/>
                <a:cs typeface="Courier New"/>
                <a:sym typeface="Courier New"/>
              </a:rPr>
              <a:t>(</a:t>
            </a:r>
            <a:r>
              <a:rPr lang="en-US" sz="1800" b="0" i="0" u="none" strike="noStrike" cap="none" dirty="0" err="1">
                <a:solidFill>
                  <a:srgbClr val="000000"/>
                </a:solidFill>
                <a:latin typeface="Consolas" panose="020B0609020204030204" pitchFamily="49" charset="0"/>
                <a:ea typeface="Courier New"/>
                <a:cs typeface="Courier New"/>
                <a:sym typeface="Courier New"/>
              </a:rPr>
              <a:t>X_train</a:t>
            </a:r>
            <a:r>
              <a:rPr lang="en-US" sz="1800" b="0" i="0" u="none" strike="noStrike" cap="none" dirty="0">
                <a:solidFill>
                  <a:srgbClr val="000000"/>
                </a:solidFill>
                <a:latin typeface="Consolas" panose="020B0609020204030204" pitchFamily="49" charset="0"/>
                <a:ea typeface="Courier New"/>
                <a:cs typeface="Courier New"/>
                <a:sym typeface="Courier New"/>
              </a:rPr>
              <a:t>, </a:t>
            </a:r>
            <a:r>
              <a:rPr lang="en-US" sz="1800" b="0" i="0" u="none" strike="noStrike" cap="none" dirty="0" err="1">
                <a:solidFill>
                  <a:srgbClr val="000000"/>
                </a:solidFill>
                <a:latin typeface="Consolas" panose="020B0609020204030204" pitchFamily="49" charset="0"/>
                <a:ea typeface="Courier New"/>
                <a:cs typeface="Courier New"/>
                <a:sym typeface="Courier New"/>
              </a:rPr>
              <a:t>L_train</a:t>
            </a:r>
            <a:r>
              <a:rPr lang="en-US" sz="1800" b="0" i="0" u="none" strike="noStrike" cap="none" dirty="0">
                <a:solidFill>
                  <a:srgbClr val="000000"/>
                </a:solidFill>
                <a:latin typeface="Consolas" panose="020B0609020204030204" pitchFamily="49" charset="0"/>
                <a:ea typeface="Courier New"/>
                <a:cs typeface="Courier New"/>
                <a:sym typeface="Courier New"/>
              </a:rPr>
              <a:t>)</a:t>
            </a:r>
            <a:endParaRPr sz="1800" dirty="0">
              <a:latin typeface="Consolas" panose="020B0609020204030204" pitchFamily="49" charset="0"/>
            </a:endParaRPr>
          </a:p>
        </p:txBody>
      </p:sp>
      <p:sp>
        <p:nvSpPr>
          <p:cNvPr id="8" name="Google Shape;1122;p52">
            <a:extLst>
              <a:ext uri="{FF2B5EF4-FFF2-40B4-BE49-F238E27FC236}">
                <a16:creationId xmlns:a16="http://schemas.microsoft.com/office/drawing/2014/main" id="{A71FCBA1-E259-CB56-FB6C-B4CD33569458}"/>
              </a:ext>
            </a:extLst>
          </p:cNvPr>
          <p:cNvSpPr txBox="1">
            <a:spLocks/>
          </p:cNvSpPr>
          <p:nvPr/>
        </p:nvSpPr>
        <p:spPr>
          <a:xfrm>
            <a:off x="581025" y="567859"/>
            <a:ext cx="11029950" cy="5207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1800"/>
              <a:buFont typeface="Arial"/>
              <a:buNone/>
              <a:defRPr sz="28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lang="en-US" sz="2500" b="1" dirty="0"/>
          </a:p>
        </p:txBody>
      </p:sp>
      <p:sp>
        <p:nvSpPr>
          <p:cNvPr id="16" name="TextBox 15">
            <a:extLst>
              <a:ext uri="{FF2B5EF4-FFF2-40B4-BE49-F238E27FC236}">
                <a16:creationId xmlns:a16="http://schemas.microsoft.com/office/drawing/2014/main" id="{BD841DC0-E3EF-A45B-BAC4-950CA8C17B10}"/>
              </a:ext>
            </a:extLst>
          </p:cNvPr>
          <p:cNvSpPr txBox="1"/>
          <p:nvPr/>
        </p:nvSpPr>
        <p:spPr>
          <a:xfrm>
            <a:off x="5133974" y="5263338"/>
            <a:ext cx="6777609" cy="307777"/>
          </a:xfrm>
          <a:prstGeom prst="rect">
            <a:avLst/>
          </a:prstGeom>
          <a:noFill/>
        </p:spPr>
        <p:txBody>
          <a:bodyPr wrap="square" rtlCol="0">
            <a:spAutoFit/>
          </a:bodyPr>
          <a:lstStyle/>
          <a:p>
            <a:r>
              <a:rPr lang="en-US" dirty="0">
                <a:latin typeface="Acherus Grotesque" panose="02000505000000020004" pitchFamily="50" charset="0"/>
              </a:rPr>
              <a:t>(Don’t need to drop intercept from </a:t>
            </a:r>
            <a:r>
              <a:rPr lang="en-US" dirty="0" err="1">
                <a:latin typeface="Acherus Grotesque" panose="02000505000000020004" pitchFamily="50" charset="0"/>
              </a:rPr>
              <a:t>X_train</a:t>
            </a:r>
            <a:r>
              <a:rPr lang="en-US" dirty="0">
                <a:latin typeface="Acherus Grotesque" panose="02000505000000020004" pitchFamily="50" charset="0"/>
              </a:rPr>
              <a:t> since we did it in the last step)</a:t>
            </a:r>
          </a:p>
        </p:txBody>
      </p:sp>
      <p:sp>
        <p:nvSpPr>
          <p:cNvPr id="18" name="Google Shape;1239;p59">
            <a:extLst>
              <a:ext uri="{FF2B5EF4-FFF2-40B4-BE49-F238E27FC236}">
                <a16:creationId xmlns:a16="http://schemas.microsoft.com/office/drawing/2014/main" id="{9ADABA0A-F989-9F79-DEC6-10A3491B6FF9}"/>
              </a:ext>
            </a:extLst>
          </p:cNvPr>
          <p:cNvSpPr txBox="1"/>
          <p:nvPr/>
        </p:nvSpPr>
        <p:spPr>
          <a:xfrm>
            <a:off x="461691" y="4980423"/>
            <a:ext cx="173320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fits the model</a:t>
            </a:r>
            <a:endParaRPr sz="1800" dirty="0">
              <a:latin typeface="Acherus Grotesque" panose="02000505000000020004" pitchFamily="50" charset="0"/>
            </a:endParaRPr>
          </a:p>
        </p:txBody>
      </p:sp>
      <p:sp>
        <p:nvSpPr>
          <p:cNvPr id="20" name="Google Shape;1239;p59">
            <a:extLst>
              <a:ext uri="{FF2B5EF4-FFF2-40B4-BE49-F238E27FC236}">
                <a16:creationId xmlns:a16="http://schemas.microsoft.com/office/drawing/2014/main" id="{E8CF2A26-9E31-628C-2402-B1FF10CAD453}"/>
              </a:ext>
            </a:extLst>
          </p:cNvPr>
          <p:cNvSpPr txBox="1"/>
          <p:nvPr/>
        </p:nvSpPr>
        <p:spPr>
          <a:xfrm>
            <a:off x="205220" y="4445189"/>
            <a:ext cx="26599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establishes the model</a:t>
            </a:r>
            <a:endParaRPr sz="1800" dirty="0">
              <a:latin typeface="Acherus Grotesque" panose="02000505000000020004" pitchFamily="50" charset="0"/>
            </a:endParaRPr>
          </a:p>
        </p:txBody>
      </p:sp>
      <p:cxnSp>
        <p:nvCxnSpPr>
          <p:cNvPr id="21" name="Google Shape;1238;p59">
            <a:extLst>
              <a:ext uri="{FF2B5EF4-FFF2-40B4-BE49-F238E27FC236}">
                <a16:creationId xmlns:a16="http://schemas.microsoft.com/office/drawing/2014/main" id="{B46DE4A1-9038-FBD7-1A54-900CF62337C8}"/>
              </a:ext>
            </a:extLst>
          </p:cNvPr>
          <p:cNvCxnSpPr>
            <a:cxnSpLocks/>
            <a:endCxn id="18" idx="3"/>
          </p:cNvCxnSpPr>
          <p:nvPr/>
        </p:nvCxnSpPr>
        <p:spPr>
          <a:xfrm flipH="1">
            <a:off x="2194892" y="4887172"/>
            <a:ext cx="1064684" cy="416396"/>
          </a:xfrm>
          <a:prstGeom prst="straightConnector1">
            <a:avLst/>
          </a:prstGeom>
          <a:noFill/>
          <a:ln w="28575" cap="rnd" cmpd="sng">
            <a:solidFill>
              <a:srgbClr val="781B3A"/>
            </a:solidFill>
            <a:prstDash val="solid"/>
            <a:round/>
            <a:headEnd type="none" w="sm" len="sm"/>
            <a:tailEnd type="triangle" w="med" len="med"/>
          </a:ln>
        </p:spPr>
      </p:cxnSp>
      <p:cxnSp>
        <p:nvCxnSpPr>
          <p:cNvPr id="22" name="Google Shape;1238;p59">
            <a:extLst>
              <a:ext uri="{FF2B5EF4-FFF2-40B4-BE49-F238E27FC236}">
                <a16:creationId xmlns:a16="http://schemas.microsoft.com/office/drawing/2014/main" id="{0965527D-A66C-3191-3FD4-2A88B984B1F6}"/>
              </a:ext>
            </a:extLst>
          </p:cNvPr>
          <p:cNvCxnSpPr>
            <a:cxnSpLocks/>
            <a:endCxn id="20" idx="3"/>
          </p:cNvCxnSpPr>
          <p:nvPr/>
        </p:nvCxnSpPr>
        <p:spPr>
          <a:xfrm flipH="1">
            <a:off x="2865120" y="4552950"/>
            <a:ext cx="325756" cy="76885"/>
          </a:xfrm>
          <a:prstGeom prst="straightConnector1">
            <a:avLst/>
          </a:prstGeom>
          <a:noFill/>
          <a:ln w="28575" cap="rnd" cmpd="sng">
            <a:solidFill>
              <a:srgbClr val="781B3A"/>
            </a:solidFill>
            <a:prstDash val="solid"/>
            <a:round/>
            <a:headEnd type="none" w="sm" len="sm"/>
            <a:tailEnd type="triangle" w="med" len="med"/>
          </a:ln>
        </p:spPr>
      </p:cxnSp>
      <p:sp>
        <p:nvSpPr>
          <p:cNvPr id="2" name="Title 1">
            <a:extLst>
              <a:ext uri="{FF2B5EF4-FFF2-40B4-BE49-F238E27FC236}">
                <a16:creationId xmlns:a16="http://schemas.microsoft.com/office/drawing/2014/main" id="{B6CFEC28-8DF6-4333-A165-D74BEAFF582B}"/>
              </a:ext>
            </a:extLst>
          </p:cNvPr>
          <p:cNvSpPr>
            <a:spLocks noGrp="1"/>
          </p:cNvSpPr>
          <p:nvPr>
            <p:ph type="title"/>
          </p:nvPr>
        </p:nvSpPr>
        <p:spPr/>
        <p:txBody>
          <a:bodyPr/>
          <a:lstStyle/>
          <a:p>
            <a:r>
              <a:rPr lang="en-US" dirty="0"/>
              <a:t>4.3) Next we fit a QDA model</a:t>
            </a:r>
          </a:p>
        </p:txBody>
      </p:sp>
      <p:sp>
        <p:nvSpPr>
          <p:cNvPr id="4" name="Footer Placeholder 3">
            <a:extLst>
              <a:ext uri="{FF2B5EF4-FFF2-40B4-BE49-F238E27FC236}">
                <a16:creationId xmlns:a16="http://schemas.microsoft.com/office/drawing/2014/main" id="{B4A757B3-6094-4715-8920-3C865C694180}"/>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2202F1A4-65F4-465A-A411-03963F3863B7}"/>
              </a:ext>
            </a:extLst>
          </p:cNvPr>
          <p:cNvSpPr>
            <a:spLocks noGrp="1"/>
          </p:cNvSpPr>
          <p:nvPr>
            <p:ph type="sldNum" sz="quarter" idx="12"/>
          </p:nvPr>
        </p:nvSpPr>
        <p:spPr/>
        <p:txBody>
          <a:bodyPr/>
          <a:lstStyle/>
          <a:p>
            <a:fld id="{8E06CFEE-053A-4A40-A88B-A288F0289482}" type="slidenum">
              <a:rPr lang="en-US" smtClean="0"/>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2" name="Google Shape;1262;p61"/>
          <p:cNvSpPr/>
          <p:nvPr/>
        </p:nvSpPr>
        <p:spPr>
          <a:xfrm>
            <a:off x="442197" y="2082163"/>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a:solidFill>
                  <a:schemeClr val="dk1"/>
                </a:solidFill>
                <a:latin typeface="Acherus Grotesque" panose="02000505000000020004" pitchFamily="50" charset="0"/>
                <a:sym typeface="Arial"/>
              </a:rPr>
              <a:t>R Code</a:t>
            </a:r>
            <a:endParaRPr>
              <a:latin typeface="Acherus Grotesque" panose="02000505000000020004" pitchFamily="50" charset="0"/>
            </a:endParaRPr>
          </a:p>
        </p:txBody>
      </p:sp>
      <p:sp>
        <p:nvSpPr>
          <p:cNvPr id="1263" name="Google Shape;1263;p61"/>
          <p:cNvSpPr txBox="1"/>
          <p:nvPr/>
        </p:nvSpPr>
        <p:spPr>
          <a:xfrm>
            <a:off x="3445316" y="2662524"/>
            <a:ext cx="8680537" cy="1200288"/>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n-NO" sz="1800" b="0" i="0" u="none" strike="noStrike" cap="none" dirty="0">
                <a:solidFill>
                  <a:srgbClr val="000000"/>
                </a:solidFill>
                <a:latin typeface="Consolas" panose="020B0609020204030204" pitchFamily="49" charset="0"/>
                <a:ea typeface="Courier New"/>
                <a:cs typeface="Courier New"/>
                <a:sym typeface="Courier New"/>
              </a:rPr>
              <a:t>trainK &lt;- train[, c("Lag1", "Lag2", "Lag3", "Lag4", "Lag5", </a:t>
            </a:r>
          </a:p>
          <a:p>
            <a:pPr marL="0" marR="0" lvl="0" indent="0" algn="l" rtl="0">
              <a:lnSpc>
                <a:spcPct val="100000"/>
              </a:lnSpc>
              <a:spcBef>
                <a:spcPts val="0"/>
              </a:spcBef>
              <a:spcAft>
                <a:spcPts val="0"/>
              </a:spcAft>
              <a:buNone/>
            </a:pPr>
            <a:r>
              <a:rPr lang="nn-NO" sz="1800" dirty="0">
                <a:latin typeface="Consolas" panose="020B0609020204030204" pitchFamily="49" charset="0"/>
                <a:ea typeface="Courier New"/>
                <a:cs typeface="Courier New"/>
                <a:sym typeface="Courier New"/>
              </a:rPr>
              <a:t>		       </a:t>
            </a:r>
            <a:r>
              <a:rPr lang="nn-NO" sz="1800" b="0" i="0" u="none" strike="noStrike" cap="none" dirty="0">
                <a:solidFill>
                  <a:srgbClr val="000000"/>
                </a:solidFill>
                <a:latin typeface="Consolas" panose="020B0609020204030204" pitchFamily="49" charset="0"/>
                <a:ea typeface="Courier New"/>
                <a:cs typeface="Courier New"/>
                <a:sym typeface="Courier New"/>
              </a:rPr>
              <a:t>"Volume")]</a:t>
            </a:r>
          </a:p>
          <a:p>
            <a:pPr marL="0" marR="0" lvl="0" indent="0" algn="l" rtl="0">
              <a:lnSpc>
                <a:spcPct val="100000"/>
              </a:lnSpc>
              <a:spcBef>
                <a:spcPts val="0"/>
              </a:spcBef>
              <a:spcAft>
                <a:spcPts val="0"/>
              </a:spcAft>
              <a:buNone/>
            </a:pPr>
            <a:r>
              <a:rPr lang="nn-NO" sz="1800" b="0" i="0" u="none" strike="noStrike" cap="none" dirty="0">
                <a:solidFill>
                  <a:srgbClr val="000000"/>
                </a:solidFill>
                <a:latin typeface="Consolas" panose="020B0609020204030204" pitchFamily="49" charset="0"/>
                <a:ea typeface="Courier New"/>
                <a:cs typeface="Courier New"/>
                <a:sym typeface="Courier New"/>
              </a:rPr>
              <a:t>testK &lt;- test[,c("Lag1","Lag2","Lag3","Lag4","Lag5","Volume")]</a:t>
            </a:r>
          </a:p>
          <a:p>
            <a:pPr marL="0" marR="0" lvl="0" indent="0" algn="l" rtl="0">
              <a:lnSpc>
                <a:spcPct val="100000"/>
              </a:lnSpc>
              <a:spcBef>
                <a:spcPts val="0"/>
              </a:spcBef>
              <a:spcAft>
                <a:spcPts val="0"/>
              </a:spcAft>
              <a:buNone/>
            </a:pPr>
            <a:r>
              <a:rPr lang="nn-NO" sz="1800" b="0" i="0" u="none" strike="noStrike" cap="none" dirty="0">
                <a:solidFill>
                  <a:srgbClr val="000000"/>
                </a:solidFill>
                <a:latin typeface="Consolas" panose="020B0609020204030204" pitchFamily="49" charset="0"/>
                <a:ea typeface="Courier New"/>
                <a:cs typeface="Courier New"/>
                <a:sym typeface="Courier New"/>
              </a:rPr>
              <a:t>knnPred1 &lt;- knn(trainK, testK, train$Direction, k=1) </a:t>
            </a:r>
            <a:endParaRPr sz="1800" dirty="0">
              <a:latin typeface="Consolas" panose="020B0609020204030204" pitchFamily="49" charset="0"/>
            </a:endParaRPr>
          </a:p>
        </p:txBody>
      </p:sp>
      <p:sp>
        <p:nvSpPr>
          <p:cNvPr id="1264" name="Google Shape;1264;p61"/>
          <p:cNvSpPr/>
          <p:nvPr/>
        </p:nvSpPr>
        <p:spPr>
          <a:xfrm>
            <a:off x="453318" y="4241260"/>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cxnSp>
        <p:nvCxnSpPr>
          <p:cNvPr id="1265" name="Google Shape;1265;p61"/>
          <p:cNvCxnSpPr>
            <a:cxnSpLocks/>
            <a:stCxn id="1266" idx="1"/>
            <a:endCxn id="1267" idx="3"/>
          </p:cNvCxnSpPr>
          <p:nvPr/>
        </p:nvCxnSpPr>
        <p:spPr>
          <a:xfrm flipH="1">
            <a:off x="3095154" y="3068022"/>
            <a:ext cx="170688" cy="2137"/>
          </a:xfrm>
          <a:prstGeom prst="straightConnector1">
            <a:avLst/>
          </a:prstGeom>
          <a:noFill/>
          <a:ln w="28575" cap="rnd" cmpd="sng">
            <a:solidFill>
              <a:srgbClr val="781B3A"/>
            </a:solidFill>
            <a:prstDash val="solid"/>
            <a:round/>
            <a:headEnd type="none" w="sm" len="sm"/>
            <a:tailEnd type="triangle" w="med" len="med"/>
          </a:ln>
        </p:spPr>
      </p:cxnSp>
      <p:sp>
        <p:nvSpPr>
          <p:cNvPr id="1267" name="Google Shape;1267;p61"/>
          <p:cNvSpPr txBox="1"/>
          <p:nvPr/>
        </p:nvSpPr>
        <p:spPr>
          <a:xfrm>
            <a:off x="271508" y="2747014"/>
            <a:ext cx="2823646"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extracts predictors from training/test data</a:t>
            </a:r>
            <a:endParaRPr sz="1800" dirty="0">
              <a:latin typeface="Acherus Grotesque" panose="02000505000000020004" pitchFamily="50" charset="0"/>
            </a:endParaRPr>
          </a:p>
        </p:txBody>
      </p:sp>
      <p:sp>
        <p:nvSpPr>
          <p:cNvPr id="1266" name="Google Shape;1266;p61"/>
          <p:cNvSpPr/>
          <p:nvPr/>
        </p:nvSpPr>
        <p:spPr>
          <a:xfrm>
            <a:off x="3265842" y="2688057"/>
            <a:ext cx="99814" cy="759930"/>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cxnSp>
        <p:nvCxnSpPr>
          <p:cNvPr id="1270" name="Google Shape;1270;p61"/>
          <p:cNvCxnSpPr>
            <a:cxnSpLocks/>
          </p:cNvCxnSpPr>
          <p:nvPr/>
        </p:nvCxnSpPr>
        <p:spPr>
          <a:xfrm flipH="1">
            <a:off x="2968509" y="3676835"/>
            <a:ext cx="417300" cy="184657"/>
          </a:xfrm>
          <a:prstGeom prst="straightConnector1">
            <a:avLst/>
          </a:prstGeom>
          <a:noFill/>
          <a:ln w="28575" cap="rnd" cmpd="sng">
            <a:solidFill>
              <a:srgbClr val="781B3A"/>
            </a:solidFill>
            <a:prstDash val="solid"/>
            <a:round/>
            <a:headEnd type="none" w="sm" len="sm"/>
            <a:tailEnd type="triangle" w="med" len="med"/>
          </a:ln>
        </p:spPr>
      </p:cxnSp>
      <p:sp>
        <p:nvSpPr>
          <p:cNvPr id="1271" name="Google Shape;1271;p61"/>
          <p:cNvSpPr txBox="1"/>
          <p:nvPr/>
        </p:nvSpPr>
        <p:spPr>
          <a:xfrm>
            <a:off x="269211" y="3676846"/>
            <a:ext cx="277600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fits the model, with k=1</a:t>
            </a:r>
            <a:endParaRPr sz="1800" dirty="0">
              <a:latin typeface="Acherus Grotesque" panose="02000505000000020004" pitchFamily="50" charset="0"/>
            </a:endParaRPr>
          </a:p>
        </p:txBody>
      </p:sp>
      <p:sp>
        <p:nvSpPr>
          <p:cNvPr id="1272" name="Google Shape;1272;p61"/>
          <p:cNvSpPr txBox="1"/>
          <p:nvPr/>
        </p:nvSpPr>
        <p:spPr>
          <a:xfrm>
            <a:off x="4231655" y="4882137"/>
            <a:ext cx="7107857" cy="923289"/>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800" dirty="0" err="1">
                <a:latin typeface="Consolas" panose="020B0609020204030204" pitchFamily="49" charset="0"/>
                <a:cs typeface="Courier New" panose="02070309020205020404" pitchFamily="49" charset="0"/>
              </a:rPr>
              <a:t>X_train_arr</a:t>
            </a:r>
            <a:r>
              <a:rPr lang="fr-FR" sz="1800" dirty="0">
                <a:latin typeface="Consolas" panose="020B0609020204030204" pitchFamily="49" charset="0"/>
                <a:cs typeface="Courier New" panose="02070309020205020404" pitchFamily="49" charset="0"/>
              </a:rPr>
              <a:t> = </a:t>
            </a:r>
            <a:r>
              <a:rPr lang="fr-FR" sz="1800" dirty="0" err="1">
                <a:latin typeface="Consolas" panose="020B0609020204030204" pitchFamily="49" charset="0"/>
                <a:cs typeface="Courier New" panose="02070309020205020404" pitchFamily="49" charset="0"/>
              </a:rPr>
              <a:t>np.asarray</a:t>
            </a:r>
            <a:r>
              <a:rPr lang="fr-FR" sz="1800" dirty="0">
                <a:latin typeface="Consolas" panose="020B0609020204030204" pitchFamily="49" charset="0"/>
                <a:cs typeface="Courier New" panose="02070309020205020404" pitchFamily="49" charset="0"/>
              </a:rPr>
              <a:t>(</a:t>
            </a:r>
            <a:r>
              <a:rPr lang="fr-FR" sz="1800" dirty="0" err="1">
                <a:latin typeface="Consolas" panose="020B0609020204030204" pitchFamily="49" charset="0"/>
                <a:cs typeface="Courier New" panose="02070309020205020404" pitchFamily="49" charset="0"/>
              </a:rPr>
              <a:t>X_train</a:t>
            </a:r>
            <a:r>
              <a:rPr lang="fr-FR" sz="1800" dirty="0">
                <a:latin typeface="Consolas" panose="020B0609020204030204" pitchFamily="49" charset="0"/>
                <a:cs typeface="Courier New" panose="02070309020205020404" pitchFamily="49" charset="0"/>
              </a:rPr>
              <a:t>)</a:t>
            </a:r>
          </a:p>
          <a:p>
            <a:pPr marL="0" marR="0" lvl="0" indent="0" algn="l" rtl="0">
              <a:lnSpc>
                <a:spcPct val="100000"/>
              </a:lnSpc>
              <a:spcBef>
                <a:spcPts val="0"/>
              </a:spcBef>
              <a:spcAft>
                <a:spcPts val="0"/>
              </a:spcAft>
              <a:buNone/>
            </a:pPr>
            <a:r>
              <a:rPr lang="en-US" sz="1800" dirty="0">
                <a:latin typeface="Consolas" panose="020B0609020204030204" pitchFamily="49" charset="0"/>
                <a:cs typeface="Courier New" panose="02070309020205020404" pitchFamily="49" charset="0"/>
              </a:rPr>
              <a:t>knn1 = KNN(</a:t>
            </a:r>
            <a:r>
              <a:rPr lang="en-US" sz="1800" dirty="0" err="1">
                <a:latin typeface="Consolas" panose="020B0609020204030204" pitchFamily="49" charset="0"/>
                <a:cs typeface="Courier New" panose="02070309020205020404" pitchFamily="49" charset="0"/>
              </a:rPr>
              <a:t>n_neighbors</a:t>
            </a:r>
            <a:r>
              <a:rPr lang="en-US" sz="1800" dirty="0">
                <a:latin typeface="Consolas" panose="020B0609020204030204" pitchFamily="49" charset="0"/>
                <a:cs typeface="Courier New" panose="02070309020205020404" pitchFamily="49" charset="0"/>
              </a:rPr>
              <a:t>=1)</a:t>
            </a:r>
          </a:p>
          <a:p>
            <a:pPr marL="0" marR="0" lvl="0" indent="0" algn="l" rtl="0">
              <a:lnSpc>
                <a:spcPct val="100000"/>
              </a:lnSpc>
              <a:spcBef>
                <a:spcPts val="0"/>
              </a:spcBef>
              <a:spcAft>
                <a:spcPts val="0"/>
              </a:spcAft>
              <a:buNone/>
            </a:pPr>
            <a:r>
              <a:rPr lang="en-US" sz="1800" dirty="0">
                <a:latin typeface="Consolas" panose="020B0609020204030204" pitchFamily="49" charset="0"/>
                <a:cs typeface="Courier New" panose="02070309020205020404" pitchFamily="49" charset="0"/>
              </a:rPr>
              <a:t>knn1.fit(</a:t>
            </a:r>
            <a:r>
              <a:rPr lang="en-US" sz="1800" dirty="0" err="1">
                <a:latin typeface="Consolas" panose="020B0609020204030204" pitchFamily="49" charset="0"/>
                <a:cs typeface="Courier New" panose="02070309020205020404" pitchFamily="49" charset="0"/>
              </a:rPr>
              <a:t>X_train_arr</a:t>
            </a:r>
            <a:r>
              <a:rPr lang="en-US" sz="1800" dirty="0">
                <a:latin typeface="Consolas" panose="020B0609020204030204" pitchFamily="49" charset="0"/>
                <a:cs typeface="Courier New" panose="02070309020205020404" pitchFamily="49" charset="0"/>
              </a:rPr>
              <a:t>, </a:t>
            </a:r>
            <a:r>
              <a:rPr lang="en-US" sz="1800" dirty="0" err="1">
                <a:latin typeface="Consolas" panose="020B0609020204030204" pitchFamily="49" charset="0"/>
                <a:cs typeface="Courier New" panose="02070309020205020404" pitchFamily="49" charset="0"/>
              </a:rPr>
              <a:t>L_train</a:t>
            </a:r>
            <a:r>
              <a:rPr lang="en-US" sz="1800" dirty="0">
                <a:latin typeface="Consolas" panose="020B0609020204030204" pitchFamily="49" charset="0"/>
                <a:cs typeface="Courier New" panose="02070309020205020404" pitchFamily="49" charset="0"/>
              </a:rPr>
              <a:t>)</a:t>
            </a:r>
            <a:endParaRPr sz="1800" dirty="0">
              <a:latin typeface="Consolas" panose="020B0609020204030204" pitchFamily="49" charset="0"/>
              <a:cs typeface="Courier New" panose="02070309020205020404" pitchFamily="49" charset="0"/>
            </a:endParaRPr>
          </a:p>
        </p:txBody>
      </p:sp>
      <p:cxnSp>
        <p:nvCxnSpPr>
          <p:cNvPr id="1273" name="Google Shape;1273;p61"/>
          <p:cNvCxnSpPr>
            <a:cxnSpLocks/>
            <a:endCxn id="1274" idx="3"/>
          </p:cNvCxnSpPr>
          <p:nvPr/>
        </p:nvCxnSpPr>
        <p:spPr>
          <a:xfrm flipH="1">
            <a:off x="3706366" y="5328473"/>
            <a:ext cx="408270" cy="99418"/>
          </a:xfrm>
          <a:prstGeom prst="straightConnector1">
            <a:avLst/>
          </a:prstGeom>
          <a:noFill/>
          <a:ln w="28575" cap="rnd" cmpd="sng">
            <a:solidFill>
              <a:srgbClr val="781B3A"/>
            </a:solidFill>
            <a:prstDash val="solid"/>
            <a:round/>
            <a:headEnd type="none" w="sm" len="sm"/>
            <a:tailEnd type="triangle" w="med" len="med"/>
          </a:ln>
        </p:spPr>
      </p:cxnSp>
      <p:sp>
        <p:nvSpPr>
          <p:cNvPr id="1274" name="Google Shape;1274;p61"/>
          <p:cNvSpPr txBox="1"/>
          <p:nvPr/>
        </p:nvSpPr>
        <p:spPr>
          <a:xfrm>
            <a:off x="179473" y="5243245"/>
            <a:ext cx="352689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sets up a </a:t>
            </a:r>
            <a:r>
              <a:rPr lang="en-US" sz="1800" b="0" i="0" u="none" strike="noStrike" cap="none" dirty="0" err="1">
                <a:solidFill>
                  <a:srgbClr val="000000"/>
                </a:solidFill>
                <a:latin typeface="Acherus Grotesque" panose="02000505000000020004" pitchFamily="50" charset="0"/>
                <a:sym typeface="Arial"/>
              </a:rPr>
              <a:t>kNN</a:t>
            </a:r>
            <a:r>
              <a:rPr lang="en-US" sz="1800" b="0" i="0" u="none" strike="noStrike" cap="none" dirty="0">
                <a:solidFill>
                  <a:srgbClr val="000000"/>
                </a:solidFill>
                <a:latin typeface="Acherus Grotesque" panose="02000505000000020004" pitchFamily="50" charset="0"/>
                <a:sym typeface="Arial"/>
              </a:rPr>
              <a:t> model with k=1</a:t>
            </a:r>
            <a:endParaRPr sz="1800" dirty="0">
              <a:latin typeface="Acherus Grotesque" panose="02000505000000020004" pitchFamily="50" charset="0"/>
            </a:endParaRPr>
          </a:p>
        </p:txBody>
      </p:sp>
      <p:cxnSp>
        <p:nvCxnSpPr>
          <p:cNvPr id="1275" name="Google Shape;1275;p61"/>
          <p:cNvCxnSpPr>
            <a:cxnSpLocks/>
            <a:endCxn id="1276" idx="3"/>
          </p:cNvCxnSpPr>
          <p:nvPr/>
        </p:nvCxnSpPr>
        <p:spPr>
          <a:xfrm flipH="1">
            <a:off x="3889248" y="5636966"/>
            <a:ext cx="225388" cy="245485"/>
          </a:xfrm>
          <a:prstGeom prst="straightConnector1">
            <a:avLst/>
          </a:prstGeom>
          <a:noFill/>
          <a:ln w="28575" cap="rnd" cmpd="sng">
            <a:solidFill>
              <a:srgbClr val="781B3A"/>
            </a:solidFill>
            <a:prstDash val="solid"/>
            <a:round/>
            <a:headEnd type="none" w="sm" len="sm"/>
            <a:tailEnd type="triangle" w="med" len="med"/>
          </a:ln>
        </p:spPr>
      </p:cxnSp>
      <p:sp>
        <p:nvSpPr>
          <p:cNvPr id="1276" name="Google Shape;1276;p61"/>
          <p:cNvSpPr txBox="1"/>
          <p:nvPr/>
        </p:nvSpPr>
        <p:spPr>
          <a:xfrm>
            <a:off x="1949906" y="5697805"/>
            <a:ext cx="193934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cherus Grotesque" panose="02000505000000020004" pitchFamily="50" charset="0"/>
                <a:sym typeface="Arial"/>
              </a:rPr>
              <a:t>fits the model</a:t>
            </a:r>
            <a:endParaRPr sz="1800" dirty="0">
              <a:latin typeface="Acherus Grotesque" panose="02000505000000020004" pitchFamily="50" charset="0"/>
            </a:endParaRPr>
          </a:p>
        </p:txBody>
      </p:sp>
      <p:sp>
        <p:nvSpPr>
          <p:cNvPr id="2" name="Title 1">
            <a:extLst>
              <a:ext uri="{FF2B5EF4-FFF2-40B4-BE49-F238E27FC236}">
                <a16:creationId xmlns:a16="http://schemas.microsoft.com/office/drawing/2014/main" id="{E1D0886B-EC46-4940-B4F9-24B24A32478B}"/>
              </a:ext>
            </a:extLst>
          </p:cNvPr>
          <p:cNvSpPr>
            <a:spLocks noGrp="1"/>
          </p:cNvSpPr>
          <p:nvPr>
            <p:ph type="title"/>
          </p:nvPr>
        </p:nvSpPr>
        <p:spPr/>
        <p:txBody>
          <a:bodyPr/>
          <a:lstStyle/>
          <a:p>
            <a:r>
              <a:rPr lang="en-US" dirty="0"/>
              <a:t>4.4) Finally we fit a KNN model</a:t>
            </a:r>
          </a:p>
        </p:txBody>
      </p:sp>
      <p:sp>
        <p:nvSpPr>
          <p:cNvPr id="4" name="Footer Placeholder 3">
            <a:extLst>
              <a:ext uri="{FF2B5EF4-FFF2-40B4-BE49-F238E27FC236}">
                <a16:creationId xmlns:a16="http://schemas.microsoft.com/office/drawing/2014/main" id="{96A484F1-AA11-4135-8EB0-1335D9BC8EE0}"/>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2D19E9C0-B122-4565-82AD-16141F5724E4}"/>
              </a:ext>
            </a:extLst>
          </p:cNvPr>
          <p:cNvSpPr>
            <a:spLocks noGrp="1"/>
          </p:cNvSpPr>
          <p:nvPr>
            <p:ph type="sldNum" sz="quarter" idx="12"/>
          </p:nvPr>
        </p:nvSpPr>
        <p:spPr/>
        <p:txBody>
          <a:bodyPr/>
          <a:lstStyle/>
          <a:p>
            <a:fld id="{8E06CFEE-053A-4A40-A88B-A288F0289482}" type="slidenum">
              <a:rPr lang="en-US" smtClean="0"/>
              <a:t>66</a:t>
            </a:fld>
            <a:endParaRPr lang="en-US"/>
          </a:p>
        </p:txBody>
      </p:sp>
      <p:sp>
        <p:nvSpPr>
          <p:cNvPr id="27" name="Google Shape;1274;p61">
            <a:extLst>
              <a:ext uri="{FF2B5EF4-FFF2-40B4-BE49-F238E27FC236}">
                <a16:creationId xmlns:a16="http://schemas.microsoft.com/office/drawing/2014/main" id="{928D9BBC-1642-3A77-0E0A-EE9B2772D9CC}"/>
              </a:ext>
            </a:extLst>
          </p:cNvPr>
          <p:cNvSpPr txBox="1"/>
          <p:nvPr/>
        </p:nvSpPr>
        <p:spPr>
          <a:xfrm>
            <a:off x="269210" y="4819271"/>
            <a:ext cx="343715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latin typeface="Acherus Grotesque" panose="02000505000000020004" pitchFamily="50" charset="0"/>
              </a:rPr>
              <a:t>c</a:t>
            </a:r>
            <a:r>
              <a:rPr lang="en-US" sz="1800" b="0" i="0" u="none" strike="noStrike" cap="none" dirty="0">
                <a:solidFill>
                  <a:srgbClr val="000000"/>
                </a:solidFill>
                <a:latin typeface="Acherus Grotesque" panose="02000505000000020004" pitchFamily="50" charset="0"/>
                <a:sym typeface="Arial"/>
              </a:rPr>
              <a:t>onverts </a:t>
            </a:r>
            <a:r>
              <a:rPr lang="en-US" sz="1800" b="0" i="0" u="none" strike="noStrike" cap="none" dirty="0" err="1">
                <a:solidFill>
                  <a:srgbClr val="000000"/>
                </a:solidFill>
                <a:latin typeface="Acherus Grotesque" panose="02000505000000020004" pitchFamily="50" charset="0"/>
                <a:sym typeface="Arial"/>
              </a:rPr>
              <a:t>X_train</a:t>
            </a:r>
            <a:r>
              <a:rPr lang="en-US" sz="1800" b="0" i="0" u="none" strike="noStrike" cap="none" dirty="0">
                <a:solidFill>
                  <a:srgbClr val="000000"/>
                </a:solidFill>
                <a:latin typeface="Acherus Grotesque" panose="02000505000000020004" pitchFamily="50" charset="0"/>
                <a:sym typeface="Arial"/>
              </a:rPr>
              <a:t> to an array</a:t>
            </a:r>
            <a:endParaRPr sz="1800" dirty="0">
              <a:latin typeface="Acherus Grotesque" panose="02000505000000020004" pitchFamily="50" charset="0"/>
            </a:endParaRPr>
          </a:p>
        </p:txBody>
      </p:sp>
      <p:cxnSp>
        <p:nvCxnSpPr>
          <p:cNvPr id="28" name="Google Shape;1273;p61">
            <a:extLst>
              <a:ext uri="{FF2B5EF4-FFF2-40B4-BE49-F238E27FC236}">
                <a16:creationId xmlns:a16="http://schemas.microsoft.com/office/drawing/2014/main" id="{0DA3A8E3-C888-89C8-739E-12944C6AC5FE}"/>
              </a:ext>
            </a:extLst>
          </p:cNvPr>
          <p:cNvCxnSpPr>
            <a:cxnSpLocks/>
            <a:endCxn id="27" idx="3"/>
          </p:cNvCxnSpPr>
          <p:nvPr/>
        </p:nvCxnSpPr>
        <p:spPr>
          <a:xfrm flipH="1" flipV="1">
            <a:off x="3706367" y="5003917"/>
            <a:ext cx="408270" cy="13140"/>
          </a:xfrm>
          <a:prstGeom prst="straightConnector1">
            <a:avLst/>
          </a:prstGeom>
          <a:noFill/>
          <a:ln w="28575" cap="rnd" cmpd="sng">
            <a:solidFill>
              <a:srgbClr val="781B3A"/>
            </a:solidFill>
            <a:prstDash val="solid"/>
            <a:round/>
            <a:headEnd type="none" w="sm" len="sm"/>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EA30E5-58BE-4C04-A0DE-FABF243B8927}"/>
              </a:ext>
            </a:extLst>
          </p:cNvPr>
          <p:cNvSpPr>
            <a:spLocks noGrp="1"/>
          </p:cNvSpPr>
          <p:nvPr>
            <p:ph type="body" idx="1"/>
          </p:nvPr>
        </p:nvSpPr>
        <p:spPr/>
        <p:txBody>
          <a:bodyPr/>
          <a:lstStyle/>
          <a:p>
            <a:r>
              <a:rPr lang="en-US" dirty="0"/>
              <a:t>Classification</a:t>
            </a:r>
          </a:p>
        </p:txBody>
      </p:sp>
      <p:sp>
        <p:nvSpPr>
          <p:cNvPr id="4" name="Slide Number Placeholder 3">
            <a:extLst>
              <a:ext uri="{FF2B5EF4-FFF2-40B4-BE49-F238E27FC236}">
                <a16:creationId xmlns:a16="http://schemas.microsoft.com/office/drawing/2014/main" id="{55F1B23E-C073-439E-8B5D-1B203B9C811F}"/>
              </a:ext>
            </a:extLst>
          </p:cNvPr>
          <p:cNvSpPr>
            <a:spLocks noGrp="1"/>
          </p:cNvSpPr>
          <p:nvPr>
            <p:ph type="sldNum" sz="quarter" idx="12"/>
          </p:nvPr>
        </p:nvSpPr>
        <p:spPr/>
        <p:txBody>
          <a:bodyPr/>
          <a:lstStyle/>
          <a:p>
            <a:fld id="{8E06CFEE-053A-4A40-A88B-A288F0289482}" type="slidenum">
              <a:rPr lang="en-US" smtClean="0"/>
              <a:pPr/>
              <a:t>67</a:t>
            </a:fld>
            <a:endParaRPr lang="en-US"/>
          </a:p>
        </p:txBody>
      </p:sp>
      <p:sp>
        <p:nvSpPr>
          <p:cNvPr id="5" name="Footer Placeholder 4">
            <a:extLst>
              <a:ext uri="{FF2B5EF4-FFF2-40B4-BE49-F238E27FC236}">
                <a16:creationId xmlns:a16="http://schemas.microsoft.com/office/drawing/2014/main" id="{5842070E-79F4-4D38-B4BA-B706BF71E8A1}"/>
              </a:ext>
            </a:extLst>
          </p:cNvPr>
          <p:cNvSpPr>
            <a:spLocks noGrp="1"/>
          </p:cNvSpPr>
          <p:nvPr>
            <p:ph type="ftr" sz="quarter" idx="11"/>
          </p:nvPr>
        </p:nvSpPr>
        <p:spPr/>
        <p:txBody>
          <a:bodyPr/>
          <a:lstStyle/>
          <a:p>
            <a:r>
              <a:rPr lang="en-US"/>
              <a:t>Classification</a:t>
            </a:r>
            <a:endParaRPr lang="en-US" dirty="0"/>
          </a:p>
        </p:txBody>
      </p:sp>
    </p:spTree>
    <p:extLst>
      <p:ext uri="{BB962C8B-B14F-4D97-AF65-F5344CB8AC3E}">
        <p14:creationId xmlns:p14="http://schemas.microsoft.com/office/powerpoint/2010/main" val="44966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Arial"/>
              <a:buNone/>
            </a:pPr>
            <a:r>
              <a:rPr lang="en-US" dirty="0">
                <a:solidFill>
                  <a:schemeClr val="dk1"/>
                </a:solidFill>
              </a:rPr>
              <a:t>Evaluating prediction with the confusion matrix</a:t>
            </a:r>
          </a:p>
        </p:txBody>
      </p:sp>
      <p:sp>
        <p:nvSpPr>
          <p:cNvPr id="2" name="Footer Placeholder 1">
            <a:extLst>
              <a:ext uri="{FF2B5EF4-FFF2-40B4-BE49-F238E27FC236}">
                <a16:creationId xmlns:a16="http://schemas.microsoft.com/office/drawing/2014/main" id="{0D7877DF-9EA4-4800-8F8D-F886BA4386FC}"/>
              </a:ext>
            </a:extLst>
          </p:cNvPr>
          <p:cNvSpPr>
            <a:spLocks noGrp="1"/>
          </p:cNvSpPr>
          <p:nvPr>
            <p:ph type="ftr" sz="quarter" idx="11"/>
          </p:nvPr>
        </p:nvSpPr>
        <p:spPr/>
        <p:txBody>
          <a:bodyPr/>
          <a:lstStyle/>
          <a:p>
            <a:r>
              <a:rPr lang="en-US"/>
              <a:t>Classification</a:t>
            </a:r>
            <a:endParaRPr lang="en-US" dirty="0"/>
          </a:p>
        </p:txBody>
      </p:sp>
      <p:cxnSp>
        <p:nvCxnSpPr>
          <p:cNvPr id="1289" name="Google Shape;1289;p63"/>
          <p:cNvCxnSpPr>
            <a:cxnSpLocks/>
          </p:cNvCxnSpPr>
          <p:nvPr/>
        </p:nvCxnSpPr>
        <p:spPr>
          <a:xfrm rot="10800000">
            <a:off x="1199075" y="2707196"/>
            <a:ext cx="0" cy="2976113"/>
          </a:xfrm>
          <a:prstGeom prst="straightConnector1">
            <a:avLst/>
          </a:prstGeom>
          <a:noFill/>
          <a:ln w="38100" cap="flat" cmpd="sng">
            <a:solidFill>
              <a:srgbClr val="781B3A"/>
            </a:solidFill>
            <a:prstDash val="solid"/>
            <a:round/>
            <a:headEnd type="none" w="sm" len="sm"/>
            <a:tailEnd type="triangle" w="med" len="med"/>
          </a:ln>
        </p:spPr>
      </p:cxnSp>
      <p:cxnSp>
        <p:nvCxnSpPr>
          <p:cNvPr id="1290" name="Google Shape;1290;p63"/>
          <p:cNvCxnSpPr>
            <a:cxnSpLocks/>
          </p:cNvCxnSpPr>
          <p:nvPr/>
        </p:nvCxnSpPr>
        <p:spPr>
          <a:xfrm>
            <a:off x="1227927" y="5658621"/>
            <a:ext cx="2987813" cy="0"/>
          </a:xfrm>
          <a:prstGeom prst="straightConnector1">
            <a:avLst/>
          </a:prstGeom>
          <a:noFill/>
          <a:ln w="38100" cap="flat" cmpd="sng">
            <a:solidFill>
              <a:srgbClr val="781B3A"/>
            </a:solidFill>
            <a:prstDash val="solid"/>
            <a:round/>
            <a:headEnd type="none" w="sm" len="sm"/>
            <a:tailEnd type="triangle" w="med" len="med"/>
          </a:ln>
        </p:spPr>
      </p:cxnSp>
      <p:cxnSp>
        <p:nvCxnSpPr>
          <p:cNvPr id="1291" name="Google Shape;1291;p63"/>
          <p:cNvCxnSpPr/>
          <p:nvPr/>
        </p:nvCxnSpPr>
        <p:spPr>
          <a:xfrm rot="10800000" flipH="1">
            <a:off x="1199075" y="2957362"/>
            <a:ext cx="2725947" cy="2725947"/>
          </a:xfrm>
          <a:prstGeom prst="straightConnector1">
            <a:avLst/>
          </a:prstGeom>
          <a:noFill/>
          <a:ln w="28575" cap="flat" cmpd="sng">
            <a:solidFill>
              <a:srgbClr val="E87722"/>
            </a:solidFill>
            <a:prstDash val="solid"/>
            <a:round/>
            <a:headEnd type="none" w="sm" len="sm"/>
            <a:tailEnd type="none" w="sm" len="sm"/>
          </a:ln>
        </p:spPr>
      </p:cxnSp>
      <p:sp>
        <p:nvSpPr>
          <p:cNvPr id="1292" name="Google Shape;1292;p63"/>
          <p:cNvSpPr/>
          <p:nvPr/>
        </p:nvSpPr>
        <p:spPr>
          <a:xfrm>
            <a:off x="2633218" y="4152127"/>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293" name="Google Shape;1293;p63"/>
          <p:cNvSpPr/>
          <p:nvPr/>
        </p:nvSpPr>
        <p:spPr>
          <a:xfrm>
            <a:off x="2741045" y="3715776"/>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294" name="Google Shape;1294;p63"/>
          <p:cNvSpPr/>
          <p:nvPr/>
        </p:nvSpPr>
        <p:spPr>
          <a:xfrm>
            <a:off x="3242819" y="3543668"/>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295" name="Google Shape;1295;p63"/>
          <p:cNvSpPr/>
          <p:nvPr/>
        </p:nvSpPr>
        <p:spPr>
          <a:xfrm>
            <a:off x="2400308" y="4587404"/>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296" name="Google Shape;1296;p63"/>
          <p:cNvSpPr/>
          <p:nvPr/>
        </p:nvSpPr>
        <p:spPr>
          <a:xfrm>
            <a:off x="1827011" y="4754182"/>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297" name="Google Shape;1297;p63"/>
          <p:cNvSpPr/>
          <p:nvPr/>
        </p:nvSpPr>
        <p:spPr>
          <a:xfrm>
            <a:off x="1827010" y="5126019"/>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298" name="Google Shape;1298;p63"/>
          <p:cNvSpPr/>
          <p:nvPr/>
        </p:nvSpPr>
        <p:spPr>
          <a:xfrm>
            <a:off x="3562364" y="3407217"/>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299" name="Google Shape;1299;p63"/>
          <p:cNvSpPr/>
          <p:nvPr/>
        </p:nvSpPr>
        <p:spPr>
          <a:xfrm>
            <a:off x="3455975" y="3133241"/>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300" name="Google Shape;1300;p63"/>
          <p:cNvSpPr/>
          <p:nvPr/>
        </p:nvSpPr>
        <p:spPr>
          <a:xfrm>
            <a:off x="1405215" y="5135357"/>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301" name="Google Shape;1301;p63"/>
          <p:cNvSpPr/>
          <p:nvPr/>
        </p:nvSpPr>
        <p:spPr>
          <a:xfrm>
            <a:off x="2054896" y="3923792"/>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sp>
        <p:nvSpPr>
          <p:cNvPr id="1302" name="Google Shape;1302;p63"/>
          <p:cNvSpPr/>
          <p:nvPr/>
        </p:nvSpPr>
        <p:spPr>
          <a:xfrm>
            <a:off x="3126372" y="4020702"/>
            <a:ext cx="107827" cy="112139"/>
          </a:xfrm>
          <a:prstGeom prst="ellipse">
            <a:avLst/>
          </a:prstGeom>
          <a:solidFill>
            <a:schemeClr val="dk1"/>
          </a:solid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cherus Grotesque" panose="02000505000000020004" pitchFamily="50" charset="0"/>
              <a:sym typeface="Arial"/>
            </a:endParaRPr>
          </a:p>
        </p:txBody>
      </p:sp>
      <p:cxnSp>
        <p:nvCxnSpPr>
          <p:cNvPr id="1303" name="Google Shape;1303;p63"/>
          <p:cNvCxnSpPr>
            <a:endCxn id="1294" idx="5"/>
          </p:cNvCxnSpPr>
          <p:nvPr/>
        </p:nvCxnSpPr>
        <p:spPr>
          <a:xfrm rot="10800000">
            <a:off x="3334855" y="3639385"/>
            <a:ext cx="114900" cy="918000"/>
          </a:xfrm>
          <a:prstGeom prst="straightConnector1">
            <a:avLst/>
          </a:prstGeom>
          <a:noFill/>
          <a:ln w="12700" cap="rnd" cmpd="sng">
            <a:solidFill>
              <a:srgbClr val="3C636C"/>
            </a:solidFill>
            <a:prstDash val="solid"/>
            <a:round/>
            <a:headEnd type="none" w="sm" len="sm"/>
            <a:tailEnd type="triangle" w="med" len="med"/>
          </a:ln>
        </p:spPr>
      </p:cxnSp>
      <p:cxnSp>
        <p:nvCxnSpPr>
          <p:cNvPr id="1304" name="Google Shape;1304;p63"/>
          <p:cNvCxnSpPr>
            <a:endCxn id="1292" idx="5"/>
          </p:cNvCxnSpPr>
          <p:nvPr/>
        </p:nvCxnSpPr>
        <p:spPr>
          <a:xfrm rot="10800000">
            <a:off x="2725254" y="4247844"/>
            <a:ext cx="738600" cy="312000"/>
          </a:xfrm>
          <a:prstGeom prst="straightConnector1">
            <a:avLst/>
          </a:prstGeom>
          <a:noFill/>
          <a:ln w="12700" cap="rnd" cmpd="sng">
            <a:solidFill>
              <a:srgbClr val="3C636C"/>
            </a:solidFill>
            <a:prstDash val="solid"/>
            <a:round/>
            <a:headEnd type="none" w="sm" len="sm"/>
            <a:tailEnd type="triangle" w="med" len="med"/>
          </a:ln>
        </p:spPr>
      </p:cxnSp>
      <p:sp>
        <p:nvSpPr>
          <p:cNvPr id="1305" name="Google Shape;1305;p63"/>
          <p:cNvSpPr txBox="1"/>
          <p:nvPr/>
        </p:nvSpPr>
        <p:spPr>
          <a:xfrm>
            <a:off x="3415361" y="4175978"/>
            <a:ext cx="190428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Predicted perfectly!</a:t>
            </a:r>
            <a:endParaRPr>
              <a:latin typeface="Acherus Grotesque" panose="02000505000000020004" pitchFamily="50" charset="0"/>
            </a:endParaRPr>
          </a:p>
        </p:txBody>
      </p:sp>
      <p:sp>
        <p:nvSpPr>
          <p:cNvPr id="1306" name="Google Shape;1306;p63"/>
          <p:cNvSpPr txBox="1"/>
          <p:nvPr/>
        </p:nvSpPr>
        <p:spPr>
          <a:xfrm>
            <a:off x="2142429" y="2337957"/>
            <a:ext cx="190428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cherus Grotesque" panose="02000505000000020004" pitchFamily="50" charset="0"/>
                <a:sym typeface="Arial"/>
              </a:rPr>
              <a:t>Predicted close to actual!</a:t>
            </a:r>
            <a:endParaRPr dirty="0">
              <a:latin typeface="Acherus Grotesque" panose="02000505000000020004" pitchFamily="50" charset="0"/>
            </a:endParaRPr>
          </a:p>
        </p:txBody>
      </p:sp>
      <p:cxnSp>
        <p:nvCxnSpPr>
          <p:cNvPr id="1307" name="Google Shape;1307;p63"/>
          <p:cNvCxnSpPr>
            <a:stCxn id="1306" idx="2"/>
            <a:endCxn id="1299" idx="1"/>
          </p:cNvCxnSpPr>
          <p:nvPr/>
        </p:nvCxnSpPr>
        <p:spPr>
          <a:xfrm>
            <a:off x="3094570" y="2922732"/>
            <a:ext cx="377100" cy="226800"/>
          </a:xfrm>
          <a:prstGeom prst="straightConnector1">
            <a:avLst/>
          </a:prstGeom>
          <a:noFill/>
          <a:ln w="12700" cap="rnd" cmpd="sng">
            <a:solidFill>
              <a:srgbClr val="0F90FF"/>
            </a:solidFill>
            <a:prstDash val="solid"/>
            <a:round/>
            <a:headEnd type="none" w="sm" len="sm"/>
            <a:tailEnd type="triangle" w="med" len="med"/>
          </a:ln>
        </p:spPr>
      </p:cxnSp>
      <p:cxnSp>
        <p:nvCxnSpPr>
          <p:cNvPr id="1308" name="Google Shape;1308;p63"/>
          <p:cNvCxnSpPr>
            <a:stCxn id="1306" idx="2"/>
            <a:endCxn id="1298" idx="1"/>
          </p:cNvCxnSpPr>
          <p:nvPr/>
        </p:nvCxnSpPr>
        <p:spPr>
          <a:xfrm>
            <a:off x="3094570" y="2922732"/>
            <a:ext cx="483600" cy="501000"/>
          </a:xfrm>
          <a:prstGeom prst="straightConnector1">
            <a:avLst/>
          </a:prstGeom>
          <a:noFill/>
          <a:ln w="12700" cap="rnd" cmpd="sng">
            <a:solidFill>
              <a:srgbClr val="0F90FF"/>
            </a:solidFill>
            <a:prstDash val="solid"/>
            <a:round/>
            <a:headEnd type="none" w="sm" len="sm"/>
            <a:tailEnd type="triangle" w="med" len="med"/>
          </a:ln>
        </p:spPr>
      </p:cxnSp>
      <p:sp>
        <p:nvSpPr>
          <p:cNvPr id="1309" name="Google Shape;1309;p63"/>
          <p:cNvSpPr txBox="1"/>
          <p:nvPr/>
        </p:nvSpPr>
        <p:spPr>
          <a:xfrm>
            <a:off x="1133667" y="3104219"/>
            <a:ext cx="190428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Prediction is not as close to actual</a:t>
            </a:r>
            <a:endParaRPr>
              <a:latin typeface="Acherus Grotesque" panose="02000505000000020004" pitchFamily="50" charset="0"/>
            </a:endParaRPr>
          </a:p>
        </p:txBody>
      </p:sp>
      <p:cxnSp>
        <p:nvCxnSpPr>
          <p:cNvPr id="1310" name="Google Shape;1310;p63"/>
          <p:cNvCxnSpPr>
            <a:endCxn id="1301" idx="0"/>
          </p:cNvCxnSpPr>
          <p:nvPr/>
        </p:nvCxnSpPr>
        <p:spPr>
          <a:xfrm>
            <a:off x="2108810" y="3639392"/>
            <a:ext cx="0" cy="284400"/>
          </a:xfrm>
          <a:prstGeom prst="straightConnector1">
            <a:avLst/>
          </a:prstGeom>
          <a:noFill/>
          <a:ln w="12700" cap="rnd" cmpd="sng">
            <a:solidFill>
              <a:srgbClr val="D85581"/>
            </a:solidFill>
            <a:prstDash val="solid"/>
            <a:round/>
            <a:headEnd type="none" w="sm" len="sm"/>
            <a:tailEnd type="triangle" w="med" len="med"/>
          </a:ln>
        </p:spPr>
      </p:cxnSp>
      <p:sp>
        <p:nvSpPr>
          <p:cNvPr id="1311" name="Google Shape;1311;p63"/>
          <p:cNvSpPr txBox="1"/>
          <p:nvPr/>
        </p:nvSpPr>
        <p:spPr>
          <a:xfrm>
            <a:off x="3528387" y="2772166"/>
            <a:ext cx="244127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cherus Grotesque" panose="02000505000000020004" pitchFamily="50" charset="0"/>
                <a:sym typeface="Arial"/>
              </a:rPr>
              <a:t>Predicted=Actual Line</a:t>
            </a:r>
            <a:endParaRPr>
              <a:latin typeface="Acherus Grotesque" panose="02000505000000020004" pitchFamily="50" charset="0"/>
            </a:endParaRPr>
          </a:p>
        </p:txBody>
      </p:sp>
      <p:sp>
        <p:nvSpPr>
          <p:cNvPr id="1312" name="Google Shape;1312;p63"/>
          <p:cNvSpPr txBox="1"/>
          <p:nvPr/>
        </p:nvSpPr>
        <p:spPr>
          <a:xfrm rot="-5400000">
            <a:off x="-82335" y="3963564"/>
            <a:ext cx="19042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Predicted</a:t>
            </a:r>
            <a:endParaRPr>
              <a:latin typeface="Acherus Grotesque" panose="02000505000000020004" pitchFamily="50" charset="0"/>
            </a:endParaRPr>
          </a:p>
        </p:txBody>
      </p:sp>
      <p:sp>
        <p:nvSpPr>
          <p:cNvPr id="1313" name="Google Shape;1313;p63"/>
          <p:cNvSpPr txBox="1"/>
          <p:nvPr/>
        </p:nvSpPr>
        <p:spPr>
          <a:xfrm>
            <a:off x="1711994" y="5742367"/>
            <a:ext cx="19042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Actual</a:t>
            </a:r>
            <a:endParaRPr>
              <a:latin typeface="Acherus Grotesque" panose="02000505000000020004" pitchFamily="50" charset="0"/>
            </a:endParaRPr>
          </a:p>
        </p:txBody>
      </p:sp>
      <p:sp>
        <p:nvSpPr>
          <p:cNvPr id="1314" name="Google Shape;1314;p63"/>
          <p:cNvSpPr/>
          <p:nvPr/>
        </p:nvSpPr>
        <p:spPr>
          <a:xfrm>
            <a:off x="629960" y="1424794"/>
            <a:ext cx="4546110" cy="775070"/>
          </a:xfrm>
          <a:prstGeom prst="rect">
            <a:avLst/>
          </a:prstGeom>
          <a:solidFill>
            <a:schemeClr val="accent1"/>
          </a:solid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cherus Grotesque" panose="02000505000000020004" pitchFamily="50" charset="0"/>
                <a:sym typeface="Arial"/>
              </a:rPr>
              <a:t>In a continuous setting, we look at predicted versus actual plots!</a:t>
            </a:r>
            <a:endParaRPr>
              <a:latin typeface="Acherus Grotesque" panose="02000505000000020004" pitchFamily="50" charset="0"/>
            </a:endParaRPr>
          </a:p>
        </p:txBody>
      </p:sp>
      <p:sp>
        <p:nvSpPr>
          <p:cNvPr id="1315" name="Google Shape;1315;p63"/>
          <p:cNvSpPr/>
          <p:nvPr/>
        </p:nvSpPr>
        <p:spPr>
          <a:xfrm>
            <a:off x="6849228" y="1457519"/>
            <a:ext cx="4546110" cy="775070"/>
          </a:xfrm>
          <a:prstGeom prst="rect">
            <a:avLst/>
          </a:prstGeom>
          <a:solidFill>
            <a:schemeClr val="accent1"/>
          </a:solidFill>
          <a:ln w="22225" cap="rnd" cmpd="sng">
            <a:solidFill>
              <a:srgbClr val="61162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cherus Grotesque" panose="02000505000000020004" pitchFamily="50" charset="0"/>
                <a:sym typeface="Arial"/>
              </a:rPr>
              <a:t>In a classification setting, we look at the confusion matrix.</a:t>
            </a:r>
            <a:endParaRPr>
              <a:latin typeface="Acherus Grotesque" panose="02000505000000020004" pitchFamily="50" charset="0"/>
            </a:endParaRPr>
          </a:p>
        </p:txBody>
      </p:sp>
      <p:graphicFrame>
        <p:nvGraphicFramePr>
          <p:cNvPr id="1316" name="Google Shape;1316;p63"/>
          <p:cNvGraphicFramePr/>
          <p:nvPr>
            <p:extLst>
              <p:ext uri="{D42A27DB-BD31-4B8C-83A1-F6EECF244321}">
                <p14:modId xmlns:p14="http://schemas.microsoft.com/office/powerpoint/2010/main" val="360767104"/>
              </p:ext>
            </p:extLst>
          </p:nvPr>
        </p:nvGraphicFramePr>
        <p:xfrm>
          <a:off x="7105260" y="2670544"/>
          <a:ext cx="3749060" cy="3657625"/>
        </p:xfrm>
        <a:graphic>
          <a:graphicData uri="http://schemas.openxmlformats.org/drawingml/2006/table">
            <a:tbl>
              <a:tblPr firstRow="1" bandRow="1">
                <a:noFill/>
                <a:tableStyleId>{7D7B12BB-0808-4183-9E53-8526D7760760}</a:tableStyleId>
              </a:tblPr>
              <a:tblGrid>
                <a:gridCol w="822960">
                  <a:extLst>
                    <a:ext uri="{9D8B030D-6E8A-4147-A177-3AD203B41FA5}">
                      <a16:colId xmlns:a16="http://schemas.microsoft.com/office/drawing/2014/main" val="20000"/>
                    </a:ext>
                  </a:extLst>
                </a:gridCol>
                <a:gridCol w="731525">
                  <a:extLst>
                    <a:ext uri="{9D8B030D-6E8A-4147-A177-3AD203B41FA5}">
                      <a16:colId xmlns:a16="http://schemas.microsoft.com/office/drawing/2014/main" val="20001"/>
                    </a:ext>
                  </a:extLst>
                </a:gridCol>
                <a:gridCol w="731525">
                  <a:extLst>
                    <a:ext uri="{9D8B030D-6E8A-4147-A177-3AD203B41FA5}">
                      <a16:colId xmlns:a16="http://schemas.microsoft.com/office/drawing/2014/main" val="20002"/>
                    </a:ext>
                  </a:extLst>
                </a:gridCol>
                <a:gridCol w="731525">
                  <a:extLst>
                    <a:ext uri="{9D8B030D-6E8A-4147-A177-3AD203B41FA5}">
                      <a16:colId xmlns:a16="http://schemas.microsoft.com/office/drawing/2014/main" val="20003"/>
                    </a:ext>
                  </a:extLst>
                </a:gridCol>
                <a:gridCol w="731525">
                  <a:extLst>
                    <a:ext uri="{9D8B030D-6E8A-4147-A177-3AD203B41FA5}">
                      <a16:colId xmlns:a16="http://schemas.microsoft.com/office/drawing/2014/main" val="20004"/>
                    </a:ext>
                  </a:extLst>
                </a:gridCol>
              </a:tblGrid>
              <a:tr h="731525">
                <a:tc>
                  <a:txBody>
                    <a:bodyPr/>
                    <a:lstStyle/>
                    <a:p>
                      <a:pPr marL="0" marR="0" lvl="0" indent="0" algn="ctr" rtl="0">
                        <a:spcBef>
                          <a:spcPts val="0"/>
                        </a:spcBef>
                        <a:spcAft>
                          <a:spcPts val="0"/>
                        </a:spcAft>
                        <a:buNone/>
                      </a:pPr>
                      <a:r>
                        <a:rPr lang="en-US" sz="105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A</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B</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D</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73152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A</a:t>
                      </a:r>
                      <a:endParaRPr b="1" dirty="0">
                        <a:solidFill>
                          <a:schemeClr val="bg1"/>
                        </a:solidFill>
                        <a:latin typeface="Acherus Grotesque" panose="02000505000000020004" pitchFamily="50" charset="0"/>
                      </a:endParaRPr>
                    </a:p>
                  </a:txBody>
                  <a:tcPr marL="91450" marR="91450" marT="45725" marB="45725">
                    <a:solidFill>
                      <a:schemeClr val="accent1"/>
                    </a:solidFill>
                  </a:tcPr>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extLst>
                  <a:ext uri="{0D108BD9-81ED-4DB2-BD59-A6C34878D82A}">
                    <a16:rowId xmlns:a16="http://schemas.microsoft.com/office/drawing/2014/main" val="10001"/>
                  </a:ext>
                </a:extLst>
              </a:tr>
              <a:tr h="73152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B</a:t>
                      </a:r>
                      <a:endParaRPr b="1" dirty="0">
                        <a:solidFill>
                          <a:schemeClr val="bg1"/>
                        </a:solidFill>
                        <a:latin typeface="Acherus Grotesque" panose="02000505000000020004" pitchFamily="50" charset="0"/>
                      </a:endParaRPr>
                    </a:p>
                  </a:txBody>
                  <a:tcPr marL="91450" marR="91450" marT="45725" marB="45725">
                    <a:solidFill>
                      <a:schemeClr val="accent1"/>
                    </a:solidFill>
                  </a:tcPr>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extLst>
                  <a:ext uri="{0D108BD9-81ED-4DB2-BD59-A6C34878D82A}">
                    <a16:rowId xmlns:a16="http://schemas.microsoft.com/office/drawing/2014/main" val="10002"/>
                  </a:ext>
                </a:extLst>
              </a:tr>
              <a:tr h="73152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
                      </a:r>
                      <a:endParaRPr b="1" dirty="0">
                        <a:solidFill>
                          <a:schemeClr val="bg1"/>
                        </a:solidFill>
                        <a:latin typeface="Acherus Grotesque" panose="02000505000000020004" pitchFamily="50" charset="0"/>
                      </a:endParaRPr>
                    </a:p>
                  </a:txBody>
                  <a:tcPr marL="91450" marR="91450" marT="45725" marB="45725">
                    <a:solidFill>
                      <a:schemeClr val="accent1"/>
                    </a:solidFill>
                  </a:tcPr>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extLst>
                  <a:ext uri="{0D108BD9-81ED-4DB2-BD59-A6C34878D82A}">
                    <a16:rowId xmlns:a16="http://schemas.microsoft.com/office/drawing/2014/main" val="10003"/>
                  </a:ext>
                </a:extLst>
              </a:tr>
              <a:tr h="73152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D</a:t>
                      </a:r>
                      <a:endParaRPr b="1" dirty="0">
                        <a:solidFill>
                          <a:schemeClr val="bg1"/>
                        </a:solidFill>
                        <a:latin typeface="Acherus Grotesque" panose="02000505000000020004" pitchFamily="50" charset="0"/>
                      </a:endParaRPr>
                    </a:p>
                  </a:txBody>
                  <a:tcPr marL="91450" marR="91450" marT="45725" marB="45725">
                    <a:solidFill>
                      <a:schemeClr val="accent1"/>
                    </a:solidFill>
                  </a:tcPr>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
        <p:nvSpPr>
          <p:cNvPr id="1317" name="Google Shape;1317;p63"/>
          <p:cNvSpPr txBox="1"/>
          <p:nvPr/>
        </p:nvSpPr>
        <p:spPr>
          <a:xfrm rot="-5400000">
            <a:off x="5817418" y="4438672"/>
            <a:ext cx="19042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Predicted</a:t>
            </a:r>
            <a:endParaRPr>
              <a:latin typeface="Acherus Grotesque" panose="02000505000000020004" pitchFamily="50" charset="0"/>
            </a:endParaRPr>
          </a:p>
        </p:txBody>
      </p:sp>
      <p:sp>
        <p:nvSpPr>
          <p:cNvPr id="1318" name="Google Shape;1318;p63"/>
          <p:cNvSpPr txBox="1"/>
          <p:nvPr/>
        </p:nvSpPr>
        <p:spPr>
          <a:xfrm>
            <a:off x="8121373" y="2331021"/>
            <a:ext cx="19042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cherus Grotesque" panose="02000505000000020004" pitchFamily="50" charset="0"/>
                <a:sym typeface="Arial"/>
              </a:rPr>
              <a:t>Actual or True</a:t>
            </a:r>
            <a:endParaRPr dirty="0">
              <a:latin typeface="Acherus Grotesque" panose="02000505000000020004" pitchFamily="50" charset="0"/>
            </a:endParaRPr>
          </a:p>
        </p:txBody>
      </p:sp>
      <p:pic>
        <p:nvPicPr>
          <p:cNvPr id="1319" name="Google Shape;1319;p63"/>
          <p:cNvPicPr preferRelativeResize="0"/>
          <p:nvPr/>
        </p:nvPicPr>
        <p:blipFill rotWithShape="1">
          <a:blip r:embed="rId3">
            <a:alphaModFix/>
          </a:blip>
          <a:srcRect/>
          <a:stretch/>
        </p:blipFill>
        <p:spPr>
          <a:xfrm>
            <a:off x="7994904" y="3519356"/>
            <a:ext cx="541271" cy="566730"/>
          </a:xfrm>
          <a:prstGeom prst="rect">
            <a:avLst/>
          </a:prstGeom>
          <a:noFill/>
          <a:ln>
            <a:noFill/>
          </a:ln>
        </p:spPr>
      </p:pic>
      <p:pic>
        <p:nvPicPr>
          <p:cNvPr id="1320" name="Google Shape;1320;p63"/>
          <p:cNvPicPr preferRelativeResize="0"/>
          <p:nvPr/>
        </p:nvPicPr>
        <p:blipFill rotWithShape="1">
          <a:blip r:embed="rId3">
            <a:alphaModFix/>
          </a:blip>
          <a:srcRect/>
          <a:stretch/>
        </p:blipFill>
        <p:spPr>
          <a:xfrm>
            <a:off x="8663424" y="4243521"/>
            <a:ext cx="541271" cy="566730"/>
          </a:xfrm>
          <a:prstGeom prst="rect">
            <a:avLst/>
          </a:prstGeom>
          <a:noFill/>
          <a:ln>
            <a:noFill/>
          </a:ln>
        </p:spPr>
      </p:pic>
      <p:pic>
        <p:nvPicPr>
          <p:cNvPr id="1321" name="Google Shape;1321;p63"/>
          <p:cNvPicPr preferRelativeResize="0"/>
          <p:nvPr/>
        </p:nvPicPr>
        <p:blipFill rotWithShape="1">
          <a:blip r:embed="rId3">
            <a:alphaModFix/>
          </a:blip>
          <a:srcRect/>
          <a:stretch/>
        </p:blipFill>
        <p:spPr>
          <a:xfrm>
            <a:off x="9456114" y="4954793"/>
            <a:ext cx="541271" cy="566730"/>
          </a:xfrm>
          <a:prstGeom prst="rect">
            <a:avLst/>
          </a:prstGeom>
          <a:noFill/>
          <a:ln>
            <a:noFill/>
          </a:ln>
        </p:spPr>
      </p:pic>
      <p:pic>
        <p:nvPicPr>
          <p:cNvPr id="1322" name="Google Shape;1322;p63"/>
          <p:cNvPicPr preferRelativeResize="0"/>
          <p:nvPr/>
        </p:nvPicPr>
        <p:blipFill rotWithShape="1">
          <a:blip r:embed="rId3">
            <a:alphaModFix/>
          </a:blip>
          <a:srcRect/>
          <a:stretch/>
        </p:blipFill>
        <p:spPr>
          <a:xfrm>
            <a:off x="10145287" y="5683309"/>
            <a:ext cx="541271" cy="566730"/>
          </a:xfrm>
          <a:prstGeom prst="rect">
            <a:avLst/>
          </a:prstGeom>
          <a:noFill/>
          <a:ln>
            <a:noFill/>
          </a:ln>
        </p:spPr>
      </p:pic>
      <p:pic>
        <p:nvPicPr>
          <p:cNvPr id="1323" name="Google Shape;1323;p63"/>
          <p:cNvPicPr preferRelativeResize="0"/>
          <p:nvPr/>
        </p:nvPicPr>
        <p:blipFill rotWithShape="1">
          <a:blip r:embed="rId4">
            <a:alphaModFix/>
          </a:blip>
          <a:srcRect/>
          <a:stretch/>
        </p:blipFill>
        <p:spPr>
          <a:xfrm>
            <a:off x="8575388" y="3490567"/>
            <a:ext cx="629307" cy="629307"/>
          </a:xfrm>
          <a:prstGeom prst="rect">
            <a:avLst/>
          </a:prstGeom>
          <a:noFill/>
          <a:ln>
            <a:noFill/>
          </a:ln>
        </p:spPr>
      </p:pic>
      <p:pic>
        <p:nvPicPr>
          <p:cNvPr id="1324" name="Google Shape;1324;p63"/>
          <p:cNvPicPr preferRelativeResize="0"/>
          <p:nvPr/>
        </p:nvPicPr>
        <p:blipFill rotWithShape="1">
          <a:blip r:embed="rId4">
            <a:alphaModFix/>
          </a:blip>
          <a:srcRect/>
          <a:stretch/>
        </p:blipFill>
        <p:spPr>
          <a:xfrm>
            <a:off x="9354470" y="3488067"/>
            <a:ext cx="629307" cy="629307"/>
          </a:xfrm>
          <a:prstGeom prst="rect">
            <a:avLst/>
          </a:prstGeom>
          <a:noFill/>
          <a:ln>
            <a:noFill/>
          </a:ln>
        </p:spPr>
      </p:pic>
      <p:pic>
        <p:nvPicPr>
          <p:cNvPr id="1325" name="Google Shape;1325;p63"/>
          <p:cNvPicPr preferRelativeResize="0"/>
          <p:nvPr/>
        </p:nvPicPr>
        <p:blipFill rotWithShape="1">
          <a:blip r:embed="rId4">
            <a:alphaModFix/>
          </a:blip>
          <a:srcRect/>
          <a:stretch/>
        </p:blipFill>
        <p:spPr>
          <a:xfrm>
            <a:off x="10133552" y="3485567"/>
            <a:ext cx="629307" cy="629307"/>
          </a:xfrm>
          <a:prstGeom prst="rect">
            <a:avLst/>
          </a:prstGeom>
          <a:noFill/>
          <a:ln>
            <a:noFill/>
          </a:ln>
        </p:spPr>
      </p:pic>
      <p:pic>
        <p:nvPicPr>
          <p:cNvPr id="1326" name="Google Shape;1326;p63"/>
          <p:cNvPicPr preferRelativeResize="0"/>
          <p:nvPr/>
        </p:nvPicPr>
        <p:blipFill rotWithShape="1">
          <a:blip r:embed="rId4">
            <a:alphaModFix/>
          </a:blip>
          <a:srcRect/>
          <a:stretch/>
        </p:blipFill>
        <p:spPr>
          <a:xfrm>
            <a:off x="9350623" y="4149648"/>
            <a:ext cx="629307" cy="629307"/>
          </a:xfrm>
          <a:prstGeom prst="rect">
            <a:avLst/>
          </a:prstGeom>
          <a:noFill/>
          <a:ln>
            <a:noFill/>
          </a:ln>
        </p:spPr>
      </p:pic>
      <p:pic>
        <p:nvPicPr>
          <p:cNvPr id="1327" name="Google Shape;1327;p63"/>
          <p:cNvPicPr preferRelativeResize="0"/>
          <p:nvPr/>
        </p:nvPicPr>
        <p:blipFill rotWithShape="1">
          <a:blip r:embed="rId4">
            <a:alphaModFix/>
          </a:blip>
          <a:srcRect/>
          <a:stretch/>
        </p:blipFill>
        <p:spPr>
          <a:xfrm>
            <a:off x="10101268" y="4172871"/>
            <a:ext cx="629307" cy="629307"/>
          </a:xfrm>
          <a:prstGeom prst="rect">
            <a:avLst/>
          </a:prstGeom>
          <a:noFill/>
          <a:ln>
            <a:noFill/>
          </a:ln>
        </p:spPr>
      </p:pic>
      <p:pic>
        <p:nvPicPr>
          <p:cNvPr id="1328" name="Google Shape;1328;p63"/>
          <p:cNvPicPr preferRelativeResize="0"/>
          <p:nvPr/>
        </p:nvPicPr>
        <p:blipFill rotWithShape="1">
          <a:blip r:embed="rId4">
            <a:alphaModFix/>
          </a:blip>
          <a:srcRect/>
          <a:stretch/>
        </p:blipFill>
        <p:spPr>
          <a:xfrm>
            <a:off x="7867694" y="4195252"/>
            <a:ext cx="629307" cy="629307"/>
          </a:xfrm>
          <a:prstGeom prst="rect">
            <a:avLst/>
          </a:prstGeom>
          <a:noFill/>
          <a:ln>
            <a:noFill/>
          </a:ln>
        </p:spPr>
      </p:pic>
      <p:pic>
        <p:nvPicPr>
          <p:cNvPr id="1329" name="Google Shape;1329;p63"/>
          <p:cNvPicPr preferRelativeResize="0"/>
          <p:nvPr/>
        </p:nvPicPr>
        <p:blipFill rotWithShape="1">
          <a:blip r:embed="rId4">
            <a:alphaModFix/>
          </a:blip>
          <a:srcRect/>
          <a:stretch/>
        </p:blipFill>
        <p:spPr>
          <a:xfrm>
            <a:off x="7867694" y="4923504"/>
            <a:ext cx="629307" cy="629307"/>
          </a:xfrm>
          <a:prstGeom prst="rect">
            <a:avLst/>
          </a:prstGeom>
          <a:noFill/>
          <a:ln>
            <a:noFill/>
          </a:ln>
        </p:spPr>
      </p:pic>
      <p:pic>
        <p:nvPicPr>
          <p:cNvPr id="1330" name="Google Shape;1330;p63"/>
          <p:cNvPicPr preferRelativeResize="0"/>
          <p:nvPr/>
        </p:nvPicPr>
        <p:blipFill rotWithShape="1">
          <a:blip r:embed="rId4">
            <a:alphaModFix/>
          </a:blip>
          <a:srcRect/>
          <a:stretch/>
        </p:blipFill>
        <p:spPr>
          <a:xfrm>
            <a:off x="7867694" y="5651756"/>
            <a:ext cx="629307" cy="629307"/>
          </a:xfrm>
          <a:prstGeom prst="rect">
            <a:avLst/>
          </a:prstGeom>
          <a:noFill/>
          <a:ln>
            <a:noFill/>
          </a:ln>
        </p:spPr>
      </p:pic>
      <p:pic>
        <p:nvPicPr>
          <p:cNvPr id="1331" name="Google Shape;1331;p63"/>
          <p:cNvPicPr preferRelativeResize="0"/>
          <p:nvPr/>
        </p:nvPicPr>
        <p:blipFill rotWithShape="1">
          <a:blip r:embed="rId4">
            <a:alphaModFix/>
          </a:blip>
          <a:srcRect/>
          <a:stretch/>
        </p:blipFill>
        <p:spPr>
          <a:xfrm>
            <a:off x="8660513" y="5651755"/>
            <a:ext cx="629307" cy="629307"/>
          </a:xfrm>
          <a:prstGeom prst="rect">
            <a:avLst/>
          </a:prstGeom>
          <a:noFill/>
          <a:ln>
            <a:noFill/>
          </a:ln>
        </p:spPr>
      </p:pic>
      <p:pic>
        <p:nvPicPr>
          <p:cNvPr id="1332" name="Google Shape;1332;p63"/>
          <p:cNvPicPr preferRelativeResize="0"/>
          <p:nvPr/>
        </p:nvPicPr>
        <p:blipFill rotWithShape="1">
          <a:blip r:embed="rId4">
            <a:alphaModFix/>
          </a:blip>
          <a:srcRect/>
          <a:stretch/>
        </p:blipFill>
        <p:spPr>
          <a:xfrm>
            <a:off x="9453332" y="5651754"/>
            <a:ext cx="629307" cy="629307"/>
          </a:xfrm>
          <a:prstGeom prst="rect">
            <a:avLst/>
          </a:prstGeom>
          <a:noFill/>
          <a:ln>
            <a:noFill/>
          </a:ln>
        </p:spPr>
      </p:pic>
      <p:pic>
        <p:nvPicPr>
          <p:cNvPr id="1333" name="Google Shape;1333;p63"/>
          <p:cNvPicPr preferRelativeResize="0"/>
          <p:nvPr/>
        </p:nvPicPr>
        <p:blipFill rotWithShape="1">
          <a:blip r:embed="rId4">
            <a:alphaModFix/>
          </a:blip>
          <a:srcRect/>
          <a:stretch/>
        </p:blipFill>
        <p:spPr>
          <a:xfrm>
            <a:off x="10028074" y="4941862"/>
            <a:ext cx="629307" cy="629307"/>
          </a:xfrm>
          <a:prstGeom prst="rect">
            <a:avLst/>
          </a:prstGeom>
          <a:noFill/>
          <a:ln>
            <a:noFill/>
          </a:ln>
        </p:spPr>
      </p:pic>
      <p:pic>
        <p:nvPicPr>
          <p:cNvPr id="1334" name="Google Shape;1334;p63"/>
          <p:cNvPicPr preferRelativeResize="0"/>
          <p:nvPr/>
        </p:nvPicPr>
        <p:blipFill rotWithShape="1">
          <a:blip r:embed="rId4">
            <a:alphaModFix/>
          </a:blip>
          <a:srcRect/>
          <a:stretch/>
        </p:blipFill>
        <p:spPr>
          <a:xfrm>
            <a:off x="8633230" y="4892216"/>
            <a:ext cx="629307" cy="629307"/>
          </a:xfrm>
          <a:prstGeom prst="rect">
            <a:avLst/>
          </a:prstGeom>
          <a:noFill/>
          <a:ln>
            <a:noFill/>
          </a:ln>
        </p:spPr>
      </p:pic>
      <p:sp>
        <p:nvSpPr>
          <p:cNvPr id="3" name="Slide Number Placeholder 2">
            <a:extLst>
              <a:ext uri="{FF2B5EF4-FFF2-40B4-BE49-F238E27FC236}">
                <a16:creationId xmlns:a16="http://schemas.microsoft.com/office/drawing/2014/main" id="{728781CA-D54E-4BB0-BD7E-9538627ED53C}"/>
              </a:ext>
            </a:extLst>
          </p:cNvPr>
          <p:cNvSpPr>
            <a:spLocks noGrp="1"/>
          </p:cNvSpPr>
          <p:nvPr>
            <p:ph type="sldNum" sz="quarter" idx="12"/>
          </p:nvPr>
        </p:nvSpPr>
        <p:spPr/>
        <p:txBody>
          <a:bodyPr/>
          <a:lstStyle/>
          <a:p>
            <a:fld id="{8E06CFEE-053A-4A40-A88B-A288F0289482}" type="slidenum">
              <a:rPr lang="en-US" smtClean="0"/>
              <a:t>68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0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39">
          <a:extLst>
            <a:ext uri="{FF2B5EF4-FFF2-40B4-BE49-F238E27FC236}">
              <a16:creationId xmlns:a16="http://schemas.microsoft.com/office/drawing/2014/main" id="{588AC37C-CF9A-5030-7140-6634E1A1773E}"/>
            </a:ext>
          </a:extLst>
        </p:cNvPr>
        <p:cNvGrpSpPr/>
        <p:nvPr/>
      </p:nvGrpSpPr>
      <p:grpSpPr>
        <a:xfrm>
          <a:off x="0" y="0"/>
          <a:ext cx="0" cy="0"/>
          <a:chOff x="0" y="0"/>
          <a:chExt cx="0" cy="0"/>
        </a:xfrm>
      </p:grpSpPr>
      <p:graphicFrame>
        <p:nvGraphicFramePr>
          <p:cNvPr id="1341" name="Google Shape;1341;p64">
            <a:extLst>
              <a:ext uri="{FF2B5EF4-FFF2-40B4-BE49-F238E27FC236}">
                <a16:creationId xmlns:a16="http://schemas.microsoft.com/office/drawing/2014/main" id="{4224A09B-8B1D-E421-4A57-AFE20D7934AB}"/>
              </a:ext>
            </a:extLst>
          </p:cNvPr>
          <p:cNvGraphicFramePr/>
          <p:nvPr>
            <p:extLst>
              <p:ext uri="{D42A27DB-BD31-4B8C-83A1-F6EECF244321}">
                <p14:modId xmlns:p14="http://schemas.microsoft.com/office/powerpoint/2010/main" val="3338775509"/>
              </p:ext>
            </p:extLst>
          </p:nvPr>
        </p:nvGraphicFramePr>
        <p:xfrm>
          <a:off x="3539100" y="2029318"/>
          <a:ext cx="5486400" cy="3657600"/>
        </p:xfrm>
        <a:graphic>
          <a:graphicData uri="http://schemas.openxmlformats.org/drawingml/2006/table">
            <a:tbl>
              <a:tblPr firstRow="1" bandRow="1">
                <a:noFill/>
                <a:tableStyleId>{7D7B12BB-0808-4183-9E53-8526D7760760}</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914400">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914400">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9,644</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252</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9,896</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1"/>
                  </a:ext>
                </a:extLst>
              </a:tr>
              <a:tr h="914400">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23</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81</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104</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2"/>
                  </a:ext>
                </a:extLst>
              </a:tr>
              <a:tr h="914400">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9,667</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333</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10,000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3"/>
                  </a:ext>
                </a:extLst>
              </a:tr>
            </a:tbl>
          </a:graphicData>
        </a:graphic>
      </p:graphicFrame>
      <p:sp>
        <p:nvSpPr>
          <p:cNvPr id="1342" name="Google Shape;1342;p64">
            <a:extLst>
              <a:ext uri="{FF2B5EF4-FFF2-40B4-BE49-F238E27FC236}">
                <a16:creationId xmlns:a16="http://schemas.microsoft.com/office/drawing/2014/main" id="{50C7C8C1-308C-1A2F-E62E-D7462EB2F362}"/>
              </a:ext>
            </a:extLst>
          </p:cNvPr>
          <p:cNvSpPr txBox="1"/>
          <p:nvPr/>
        </p:nvSpPr>
        <p:spPr>
          <a:xfrm rot="-5400000">
            <a:off x="1662371" y="3404418"/>
            <a:ext cx="2106348"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cherus Grotesque" panose="02000505000000020004" pitchFamily="50" charset="0"/>
                <a:sym typeface="Arial"/>
              </a:rPr>
              <a:t>Predicted Default Status (from model)</a:t>
            </a:r>
            <a:endParaRPr dirty="0">
              <a:latin typeface="Acherus Grotesque" panose="02000505000000020004" pitchFamily="50" charset="0"/>
            </a:endParaRPr>
          </a:p>
        </p:txBody>
      </p:sp>
      <p:sp>
        <p:nvSpPr>
          <p:cNvPr id="1343" name="Google Shape;1343;p64">
            <a:extLst>
              <a:ext uri="{FF2B5EF4-FFF2-40B4-BE49-F238E27FC236}">
                <a16:creationId xmlns:a16="http://schemas.microsoft.com/office/drawing/2014/main" id="{A6E874D4-5226-58AD-3878-ADAA143805F8}"/>
              </a:ext>
            </a:extLst>
          </p:cNvPr>
          <p:cNvSpPr txBox="1"/>
          <p:nvPr/>
        </p:nvSpPr>
        <p:spPr>
          <a:xfrm>
            <a:off x="4706525" y="1365087"/>
            <a:ext cx="315155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cherus Grotesque" panose="02000505000000020004" pitchFamily="50" charset="0"/>
                <a:sym typeface="Arial"/>
              </a:rPr>
              <a:t>True Default Status</a:t>
            </a:r>
            <a:endParaRPr dirty="0">
              <a:latin typeface="Acherus Grotesque" panose="02000505000000020004" pitchFamily="50" charset="0"/>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cherus Grotesque" panose="02000505000000020004" pitchFamily="50" charset="0"/>
                <a:sym typeface="Arial"/>
              </a:rPr>
              <a:t>(from actual data)</a:t>
            </a:r>
            <a:endParaRPr dirty="0">
              <a:latin typeface="Acherus Grotesque" panose="02000505000000020004" pitchFamily="50" charset="0"/>
            </a:endParaRPr>
          </a:p>
        </p:txBody>
      </p:sp>
      <p:pic>
        <p:nvPicPr>
          <p:cNvPr id="1344" name="Google Shape;1344;p64">
            <a:extLst>
              <a:ext uri="{FF2B5EF4-FFF2-40B4-BE49-F238E27FC236}">
                <a16:creationId xmlns:a16="http://schemas.microsoft.com/office/drawing/2014/main" id="{62938940-437E-280A-5FBD-974A8EC52138}"/>
              </a:ext>
            </a:extLst>
          </p:cNvPr>
          <p:cNvPicPr preferRelativeResize="0"/>
          <p:nvPr/>
        </p:nvPicPr>
        <p:blipFill rotWithShape="1">
          <a:blip r:embed="rId3">
            <a:alphaModFix/>
          </a:blip>
          <a:srcRect/>
          <a:stretch/>
        </p:blipFill>
        <p:spPr>
          <a:xfrm>
            <a:off x="4946904" y="2961104"/>
            <a:ext cx="541271" cy="566730"/>
          </a:xfrm>
          <a:prstGeom prst="rect">
            <a:avLst/>
          </a:prstGeom>
          <a:noFill/>
          <a:ln>
            <a:noFill/>
          </a:ln>
        </p:spPr>
      </p:pic>
      <p:pic>
        <p:nvPicPr>
          <p:cNvPr id="1345" name="Google Shape;1345;p64">
            <a:extLst>
              <a:ext uri="{FF2B5EF4-FFF2-40B4-BE49-F238E27FC236}">
                <a16:creationId xmlns:a16="http://schemas.microsoft.com/office/drawing/2014/main" id="{8CBEC88E-5A5B-20E8-F80D-4CC2DA077EA7}"/>
              </a:ext>
            </a:extLst>
          </p:cNvPr>
          <p:cNvPicPr preferRelativeResize="0"/>
          <p:nvPr/>
        </p:nvPicPr>
        <p:blipFill rotWithShape="1">
          <a:blip r:embed="rId3">
            <a:alphaModFix/>
          </a:blip>
          <a:srcRect/>
          <a:stretch/>
        </p:blipFill>
        <p:spPr>
          <a:xfrm>
            <a:off x="6425184" y="3982184"/>
            <a:ext cx="541271" cy="566730"/>
          </a:xfrm>
          <a:prstGeom prst="rect">
            <a:avLst/>
          </a:prstGeom>
          <a:noFill/>
          <a:ln>
            <a:noFill/>
          </a:ln>
        </p:spPr>
      </p:pic>
      <p:pic>
        <p:nvPicPr>
          <p:cNvPr id="1346" name="Google Shape;1346;p64">
            <a:extLst>
              <a:ext uri="{FF2B5EF4-FFF2-40B4-BE49-F238E27FC236}">
                <a16:creationId xmlns:a16="http://schemas.microsoft.com/office/drawing/2014/main" id="{E4BBAA7B-EEBF-5233-D7AC-10BE71A61437}"/>
              </a:ext>
            </a:extLst>
          </p:cNvPr>
          <p:cNvPicPr preferRelativeResize="0"/>
          <p:nvPr/>
        </p:nvPicPr>
        <p:blipFill rotWithShape="1">
          <a:blip r:embed="rId4">
            <a:alphaModFix/>
          </a:blip>
          <a:srcRect/>
          <a:stretch/>
        </p:blipFill>
        <p:spPr>
          <a:xfrm>
            <a:off x="6359477" y="3115029"/>
            <a:ext cx="627942" cy="627942"/>
          </a:xfrm>
          <a:prstGeom prst="rect">
            <a:avLst/>
          </a:prstGeom>
          <a:noFill/>
          <a:ln>
            <a:noFill/>
          </a:ln>
        </p:spPr>
      </p:pic>
      <p:pic>
        <p:nvPicPr>
          <p:cNvPr id="1347" name="Google Shape;1347;p64">
            <a:extLst>
              <a:ext uri="{FF2B5EF4-FFF2-40B4-BE49-F238E27FC236}">
                <a16:creationId xmlns:a16="http://schemas.microsoft.com/office/drawing/2014/main" id="{4A484054-CDF5-60E3-28FE-4CE5E543B229}"/>
              </a:ext>
            </a:extLst>
          </p:cNvPr>
          <p:cNvPicPr preferRelativeResize="0"/>
          <p:nvPr/>
        </p:nvPicPr>
        <p:blipFill rotWithShape="1">
          <a:blip r:embed="rId4">
            <a:alphaModFix/>
          </a:blip>
          <a:srcRect/>
          <a:stretch/>
        </p:blipFill>
        <p:spPr>
          <a:xfrm>
            <a:off x="5125410" y="4044696"/>
            <a:ext cx="627942" cy="627942"/>
          </a:xfrm>
          <a:prstGeom prst="rect">
            <a:avLst/>
          </a:prstGeom>
          <a:noFill/>
          <a:ln>
            <a:noFill/>
          </a:ln>
        </p:spPr>
      </p:pic>
      <p:sp>
        <p:nvSpPr>
          <p:cNvPr id="6" name="Title 5">
            <a:extLst>
              <a:ext uri="{FF2B5EF4-FFF2-40B4-BE49-F238E27FC236}">
                <a16:creationId xmlns:a16="http://schemas.microsoft.com/office/drawing/2014/main" id="{14F30541-EEFC-8DA5-65EF-9555A389F186}"/>
              </a:ext>
            </a:extLst>
          </p:cNvPr>
          <p:cNvSpPr>
            <a:spLocks noGrp="1"/>
          </p:cNvSpPr>
          <p:nvPr>
            <p:ph type="title"/>
          </p:nvPr>
        </p:nvSpPr>
        <p:spPr/>
        <p:txBody>
          <a:bodyPr>
            <a:normAutofit/>
          </a:bodyPr>
          <a:lstStyle/>
          <a:p>
            <a:r>
              <a:rPr lang="en-US" dirty="0"/>
              <a:t>Confusion matrix for predicting default on credit card payment</a:t>
            </a:r>
          </a:p>
        </p:txBody>
      </p:sp>
      <p:sp>
        <p:nvSpPr>
          <p:cNvPr id="3" name="Footer Placeholder 2">
            <a:extLst>
              <a:ext uri="{FF2B5EF4-FFF2-40B4-BE49-F238E27FC236}">
                <a16:creationId xmlns:a16="http://schemas.microsoft.com/office/drawing/2014/main" id="{B8E40B01-DCEB-4561-8D68-6A348B594E83}"/>
              </a:ext>
            </a:extLst>
          </p:cNvPr>
          <p:cNvSpPr>
            <a:spLocks noGrp="1"/>
          </p:cNvSpPr>
          <p:nvPr>
            <p:ph type="ftr" sz="quarter" idx="11"/>
          </p:nvPr>
        </p:nvSpPr>
        <p:spPr/>
        <p:txBody>
          <a:bodyPr/>
          <a:lstStyle/>
          <a:p>
            <a:r>
              <a:rPr lang="en-US"/>
              <a:t>Classification</a:t>
            </a:r>
            <a:endParaRPr lang="en-US" dirty="0"/>
          </a:p>
        </p:txBody>
      </p:sp>
      <p:sp>
        <p:nvSpPr>
          <p:cNvPr id="2" name="Google Shape;1362;p65">
            <a:extLst>
              <a:ext uri="{FF2B5EF4-FFF2-40B4-BE49-F238E27FC236}">
                <a16:creationId xmlns:a16="http://schemas.microsoft.com/office/drawing/2014/main" id="{313C73EE-80C0-0CA8-13B5-A694BDBA888F}"/>
              </a:ext>
            </a:extLst>
          </p:cNvPr>
          <p:cNvSpPr txBox="1"/>
          <p:nvPr/>
        </p:nvSpPr>
        <p:spPr>
          <a:xfrm>
            <a:off x="3702988" y="5958765"/>
            <a:ext cx="515862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Overall error rate = (23 + 252) / 10000 = 2.75%</a:t>
            </a:r>
            <a:endParaRPr dirty="0">
              <a:latin typeface="Acherus Grotesque" panose="02000505000000020004" pitchFamily="50" charset="0"/>
            </a:endParaRPr>
          </a:p>
        </p:txBody>
      </p:sp>
      <p:sp>
        <p:nvSpPr>
          <p:cNvPr id="4" name="Slide Number Placeholder 3">
            <a:extLst>
              <a:ext uri="{FF2B5EF4-FFF2-40B4-BE49-F238E27FC236}">
                <a16:creationId xmlns:a16="http://schemas.microsoft.com/office/drawing/2014/main" id="{53C58197-64F2-45D3-8B07-5F413490227B}"/>
              </a:ext>
            </a:extLst>
          </p:cNvPr>
          <p:cNvSpPr>
            <a:spLocks noGrp="1"/>
          </p:cNvSpPr>
          <p:nvPr>
            <p:ph type="sldNum" sz="quarter" idx="12"/>
          </p:nvPr>
        </p:nvSpPr>
        <p:spPr/>
        <p:txBody>
          <a:bodyPr/>
          <a:lstStyle/>
          <a:p>
            <a:fld id="{8E06CFEE-053A-4A40-A88B-A288F0289482}" type="slidenum">
              <a:rPr lang="en-US" smtClean="0"/>
              <a:t>69</a:t>
            </a:fld>
            <a:endParaRPr lang="en-US"/>
          </a:p>
        </p:txBody>
      </p:sp>
    </p:spTree>
    <p:extLst>
      <p:ext uri="{BB962C8B-B14F-4D97-AF65-F5344CB8AC3E}">
        <p14:creationId xmlns:p14="http://schemas.microsoft.com/office/powerpoint/2010/main" val="405357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C49A-C140-4F44-A078-5D8D790C185D}"/>
              </a:ext>
            </a:extLst>
          </p:cNvPr>
          <p:cNvSpPr>
            <a:spLocks noGrp="1"/>
          </p:cNvSpPr>
          <p:nvPr>
            <p:ph type="title"/>
          </p:nvPr>
        </p:nvSpPr>
        <p:spPr/>
        <p:txBody>
          <a:bodyPr>
            <a:normAutofit/>
          </a:bodyPr>
          <a:lstStyle/>
          <a:p>
            <a:r>
              <a:rPr lang="en-US" dirty="0"/>
              <a:t>Two methods of estimation</a:t>
            </a:r>
          </a:p>
        </p:txBody>
      </p:sp>
      <p:sp>
        <p:nvSpPr>
          <p:cNvPr id="3" name="Content Placeholder 2">
            <a:extLst>
              <a:ext uri="{FF2B5EF4-FFF2-40B4-BE49-F238E27FC236}">
                <a16:creationId xmlns:a16="http://schemas.microsoft.com/office/drawing/2014/main" id="{EDBF4F5C-2FA3-47FA-8312-21C2F2EA6AA0}"/>
              </a:ext>
            </a:extLst>
          </p:cNvPr>
          <p:cNvSpPr>
            <a:spLocks noGrp="1"/>
          </p:cNvSpPr>
          <p:nvPr>
            <p:ph sz="half" idx="1"/>
          </p:nvPr>
        </p:nvSpPr>
        <p:spPr>
          <a:xfrm>
            <a:off x="765048" y="2688648"/>
            <a:ext cx="5181600" cy="3291840"/>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a:p>
            <a:pPr marL="0" indent="0">
              <a:buNone/>
            </a:pPr>
            <a:endParaRPr lang="en-US" sz="2000" dirty="0"/>
          </a:p>
        </p:txBody>
      </p:sp>
      <p:sp>
        <p:nvSpPr>
          <p:cNvPr id="4" name="Content Placeholder 3">
            <a:extLst>
              <a:ext uri="{FF2B5EF4-FFF2-40B4-BE49-F238E27FC236}">
                <a16:creationId xmlns:a16="http://schemas.microsoft.com/office/drawing/2014/main" id="{84471624-3060-4D55-A85E-EADEAC5A25C9}"/>
              </a:ext>
            </a:extLst>
          </p:cNvPr>
          <p:cNvSpPr>
            <a:spLocks noGrp="1"/>
          </p:cNvSpPr>
          <p:nvPr>
            <p:ph sz="half" idx="2"/>
          </p:nvPr>
        </p:nvSpPr>
        <p:spPr>
          <a:xfrm>
            <a:off x="6237303" y="2688648"/>
            <a:ext cx="5181600" cy="3291840"/>
          </a:xfrm>
        </p:spPr>
        <p:txBody>
          <a:bodyPr>
            <a:normAutofit/>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Tree-based methods</a:t>
            </a:r>
          </a:p>
          <a:p>
            <a:endParaRPr lang="en-US" sz="2000" dirty="0"/>
          </a:p>
        </p:txBody>
      </p:sp>
      <p:sp>
        <p:nvSpPr>
          <p:cNvPr id="8" name="Footer Placeholder 7">
            <a:extLst>
              <a:ext uri="{FF2B5EF4-FFF2-40B4-BE49-F238E27FC236}">
                <a16:creationId xmlns:a16="http://schemas.microsoft.com/office/drawing/2014/main" id="{CAC23196-DB5F-4897-BB0E-B0A9F109E8D7}"/>
              </a:ext>
            </a:extLst>
          </p:cNvPr>
          <p:cNvSpPr>
            <a:spLocks noGrp="1"/>
          </p:cNvSpPr>
          <p:nvPr>
            <p:ph type="ftr" sz="quarter" idx="11"/>
          </p:nvPr>
        </p:nvSpPr>
        <p:spPr/>
        <p:txBody>
          <a:bodyPr/>
          <a:lstStyle/>
          <a:p>
            <a:r>
              <a:rPr lang="en-US"/>
              <a:t>Classification</a:t>
            </a:r>
            <a:endParaRPr lang="en-US" dirty="0"/>
          </a:p>
        </p:txBody>
      </p:sp>
      <p:sp>
        <p:nvSpPr>
          <p:cNvPr id="6" name="Rectangle: Rounded Corners 5">
            <a:extLst>
              <a:ext uri="{FF2B5EF4-FFF2-40B4-BE49-F238E27FC236}">
                <a16:creationId xmlns:a16="http://schemas.microsoft.com/office/drawing/2014/main" id="{66F2C494-4E9C-41D4-BB42-CD8961E4DCF0}"/>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7" name="Rectangle: Rounded Corners 6">
            <a:extLst>
              <a:ext uri="{FF2B5EF4-FFF2-40B4-BE49-F238E27FC236}">
                <a16:creationId xmlns:a16="http://schemas.microsoft.com/office/drawing/2014/main" id="{69C78EBE-1DA4-477F-A0CD-1A8CBD848C7F}"/>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
        <p:nvSpPr>
          <p:cNvPr id="5" name="Slide Number Placeholder 4">
            <a:extLst>
              <a:ext uri="{FF2B5EF4-FFF2-40B4-BE49-F238E27FC236}">
                <a16:creationId xmlns:a16="http://schemas.microsoft.com/office/drawing/2014/main" id="{A8AC43A6-73B5-456B-82C9-F48611701B55}"/>
              </a:ext>
            </a:extLst>
          </p:cNvPr>
          <p:cNvSpPr>
            <a:spLocks noGrp="1"/>
          </p:cNvSpPr>
          <p:nvPr>
            <p:ph type="sldNum" sz="quarter" idx="12"/>
          </p:nvPr>
        </p:nvSpPr>
        <p:spPr/>
        <p:txBody>
          <a:bodyPr/>
          <a:lstStyle/>
          <a:p>
            <a:fld id="{8E06CFEE-053A-4A40-A88B-A288F0289482}" type="slidenum">
              <a:rPr lang="en-US" smtClean="0"/>
              <a:t>7</a:t>
            </a:fld>
            <a:endParaRPr lang="en-US"/>
          </a:p>
        </p:txBody>
      </p:sp>
      <p:sp>
        <p:nvSpPr>
          <p:cNvPr id="9" name="Rectangle 8">
            <a:extLst>
              <a:ext uri="{FF2B5EF4-FFF2-40B4-BE49-F238E27FC236}">
                <a16:creationId xmlns:a16="http://schemas.microsoft.com/office/drawing/2014/main" id="{D187ADC3-F025-4DB4-9B35-DCD291FF3B8D}"/>
              </a:ext>
            </a:extLst>
          </p:cNvPr>
          <p:cNvSpPr/>
          <p:nvPr/>
        </p:nvSpPr>
        <p:spPr>
          <a:xfrm>
            <a:off x="614362" y="1278200"/>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29408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Arial"/>
              <a:buNone/>
            </a:pPr>
            <a:r>
              <a:rPr lang="en-US" dirty="0">
                <a:solidFill>
                  <a:schemeClr val="dk1"/>
                </a:solidFill>
              </a:rPr>
              <a:t>Comparison of overall error rates</a:t>
            </a:r>
          </a:p>
        </p:txBody>
      </p:sp>
      <p:sp>
        <p:nvSpPr>
          <p:cNvPr id="2" name="Footer Placeholder 1">
            <a:extLst>
              <a:ext uri="{FF2B5EF4-FFF2-40B4-BE49-F238E27FC236}">
                <a16:creationId xmlns:a16="http://schemas.microsoft.com/office/drawing/2014/main" id="{6D18DC0B-9348-4F93-867E-CE7A60C73060}"/>
              </a:ext>
            </a:extLst>
          </p:cNvPr>
          <p:cNvSpPr>
            <a:spLocks noGrp="1"/>
          </p:cNvSpPr>
          <p:nvPr>
            <p:ph type="ftr" sz="quarter" idx="11"/>
          </p:nvPr>
        </p:nvSpPr>
        <p:spPr/>
        <p:txBody>
          <a:bodyPr/>
          <a:lstStyle/>
          <a:p>
            <a:r>
              <a:rPr lang="en-US"/>
              <a:t>Classification</a:t>
            </a:r>
            <a:endParaRPr lang="en-US" dirty="0"/>
          </a:p>
        </p:txBody>
      </p:sp>
      <p:sp>
        <p:nvSpPr>
          <p:cNvPr id="1361" name="Google Shape;1361;p65"/>
          <p:cNvSpPr/>
          <p:nvPr/>
        </p:nvSpPr>
        <p:spPr>
          <a:xfrm>
            <a:off x="442197" y="1588604"/>
            <a:ext cx="11055259" cy="861774"/>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E87722"/>
              </a:buClr>
              <a:buSzPts val="2000"/>
              <a:buFont typeface="Noto Sans Symbols"/>
              <a:buNone/>
            </a:pPr>
            <a:endParaRPr sz="2000" b="0" i="0" u="none" strike="noStrike" cap="none">
              <a:solidFill>
                <a:srgbClr val="000000"/>
              </a:solidFill>
              <a:latin typeface="Acherus Grotesque" panose="02000505000000020004" pitchFamily="50" charset="0"/>
              <a:sym typeface="Arial"/>
            </a:endParaRPr>
          </a:p>
          <a:p>
            <a:pPr marL="0" marR="0" lvl="0" indent="0" algn="l" rtl="0">
              <a:lnSpc>
                <a:spcPct val="100000"/>
              </a:lnSpc>
              <a:spcBef>
                <a:spcPts val="1200"/>
              </a:spcBef>
              <a:spcAft>
                <a:spcPts val="0"/>
              </a:spcAft>
              <a:buClr>
                <a:srgbClr val="000000"/>
              </a:buClr>
              <a:buSzPts val="2000"/>
              <a:buFont typeface="Arial"/>
              <a:buNone/>
            </a:pPr>
            <a:endParaRPr sz="2000" b="0" i="0" u="none" strike="noStrike" cap="none">
              <a:solidFill>
                <a:srgbClr val="000000"/>
              </a:solidFill>
              <a:latin typeface="Acherus Grotesque" panose="02000505000000020004" pitchFamily="50" charset="0"/>
              <a:sym typeface="Arial"/>
            </a:endParaRPr>
          </a:p>
        </p:txBody>
      </p:sp>
      <p:sp>
        <p:nvSpPr>
          <p:cNvPr id="1362" name="Google Shape;1362;p65"/>
          <p:cNvSpPr txBox="1"/>
          <p:nvPr/>
        </p:nvSpPr>
        <p:spPr>
          <a:xfrm>
            <a:off x="1286472" y="5411606"/>
            <a:ext cx="382249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Overall error rate = (23+252)/10000 = 2.75%</a:t>
            </a:r>
            <a:endParaRPr dirty="0">
              <a:latin typeface="Acherus Grotesque" panose="02000505000000020004" pitchFamily="50" charset="0"/>
            </a:endParaRPr>
          </a:p>
        </p:txBody>
      </p:sp>
      <p:sp>
        <p:nvSpPr>
          <p:cNvPr id="1363" name="Google Shape;1363;p65"/>
          <p:cNvSpPr txBox="1"/>
          <p:nvPr/>
        </p:nvSpPr>
        <p:spPr>
          <a:xfrm>
            <a:off x="2291439" y="1572322"/>
            <a:ext cx="382249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0000"/>
                </a:solidFill>
                <a:latin typeface="Acherus Grotesque" panose="02000505000000020004" pitchFamily="50" charset="0"/>
                <a:sym typeface="Arial"/>
              </a:rPr>
              <a:t>Model 1</a:t>
            </a:r>
            <a:endParaRPr b="1" dirty="0">
              <a:latin typeface="Acherus Grotesque" panose="02000505000000020004" pitchFamily="50" charset="0"/>
            </a:endParaRPr>
          </a:p>
        </p:txBody>
      </p:sp>
      <p:sp>
        <p:nvSpPr>
          <p:cNvPr id="1364" name="Google Shape;1364;p65"/>
          <p:cNvSpPr txBox="1"/>
          <p:nvPr/>
        </p:nvSpPr>
        <p:spPr>
          <a:xfrm>
            <a:off x="7010125" y="5481273"/>
            <a:ext cx="412936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Overall error rate = (235+138)/10000  = 3.73%</a:t>
            </a:r>
            <a:endParaRPr dirty="0">
              <a:latin typeface="Acherus Grotesque" panose="02000505000000020004" pitchFamily="50" charset="0"/>
            </a:endParaRPr>
          </a:p>
        </p:txBody>
      </p:sp>
      <p:sp>
        <p:nvSpPr>
          <p:cNvPr id="1365" name="Google Shape;1365;p65"/>
          <p:cNvSpPr txBox="1"/>
          <p:nvPr/>
        </p:nvSpPr>
        <p:spPr>
          <a:xfrm>
            <a:off x="8086661" y="1492044"/>
            <a:ext cx="382249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0000"/>
                </a:solidFill>
                <a:latin typeface="Acherus Grotesque" panose="02000505000000020004" pitchFamily="50" charset="0"/>
                <a:sym typeface="Arial"/>
              </a:rPr>
              <a:t>Model 2</a:t>
            </a:r>
            <a:endParaRPr b="1" dirty="0">
              <a:latin typeface="Acherus Grotesque" panose="02000505000000020004" pitchFamily="50" charset="0"/>
            </a:endParaRPr>
          </a:p>
        </p:txBody>
      </p:sp>
      <p:sp>
        <p:nvSpPr>
          <p:cNvPr id="1366" name="Google Shape;1366;p65"/>
          <p:cNvSpPr/>
          <p:nvPr/>
        </p:nvSpPr>
        <p:spPr>
          <a:xfrm>
            <a:off x="442197" y="4783666"/>
            <a:ext cx="11055259" cy="861774"/>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E87722"/>
              </a:buClr>
              <a:buSzPts val="2000"/>
              <a:buFont typeface="Noto Sans Symbols"/>
              <a:buNone/>
            </a:pPr>
            <a:endParaRPr sz="2000" b="0" i="0" u="none" strike="noStrike" cap="none">
              <a:solidFill>
                <a:srgbClr val="000000"/>
              </a:solidFill>
              <a:latin typeface="Acherus Grotesque" panose="02000505000000020004" pitchFamily="50" charset="0"/>
              <a:sym typeface="Arial"/>
            </a:endParaRPr>
          </a:p>
          <a:p>
            <a:pPr marL="0" marR="0" lvl="0" indent="0" algn="l" rtl="0">
              <a:lnSpc>
                <a:spcPct val="100000"/>
              </a:lnSpc>
              <a:spcBef>
                <a:spcPts val="1200"/>
              </a:spcBef>
              <a:spcAft>
                <a:spcPts val="0"/>
              </a:spcAft>
              <a:buClr>
                <a:srgbClr val="000000"/>
              </a:buClr>
              <a:buSzPts val="2000"/>
              <a:buFont typeface="Arial"/>
              <a:buNone/>
            </a:pPr>
            <a:endParaRPr sz="2000" b="0" i="0" u="none" strike="noStrike" cap="none">
              <a:solidFill>
                <a:srgbClr val="000000"/>
              </a:solidFill>
              <a:latin typeface="Acherus Grotesque" panose="02000505000000020004" pitchFamily="50" charset="0"/>
              <a:sym typeface="Arial"/>
            </a:endParaRPr>
          </a:p>
        </p:txBody>
      </p:sp>
      <p:graphicFrame>
        <p:nvGraphicFramePr>
          <p:cNvPr id="1367" name="Google Shape;1367;p65"/>
          <p:cNvGraphicFramePr/>
          <p:nvPr>
            <p:extLst>
              <p:ext uri="{D42A27DB-BD31-4B8C-83A1-F6EECF244321}">
                <p14:modId xmlns:p14="http://schemas.microsoft.com/office/powerpoint/2010/main" val="4005954988"/>
              </p:ext>
            </p:extLst>
          </p:nvPr>
        </p:nvGraphicFramePr>
        <p:xfrm>
          <a:off x="928481" y="2389863"/>
          <a:ext cx="4612860" cy="3063500"/>
        </p:xfrm>
        <a:graphic>
          <a:graphicData uri="http://schemas.openxmlformats.org/drawingml/2006/table">
            <a:tbl>
              <a:tblPr firstRow="1" bandRow="1">
                <a:noFill/>
                <a:tableStyleId>{7D7B12BB-0808-4183-9E53-8526D7760760}</a:tableStyleId>
              </a:tblPr>
              <a:tblGrid>
                <a:gridCol w="1280160">
                  <a:extLst>
                    <a:ext uri="{9D8B030D-6E8A-4147-A177-3AD203B41FA5}">
                      <a16:colId xmlns:a16="http://schemas.microsoft.com/office/drawing/2014/main" val="20000"/>
                    </a:ext>
                  </a:extLst>
                </a:gridCol>
                <a:gridCol w="1110900">
                  <a:extLst>
                    <a:ext uri="{9D8B030D-6E8A-4147-A177-3AD203B41FA5}">
                      <a16:colId xmlns:a16="http://schemas.microsoft.com/office/drawing/2014/main" val="20001"/>
                    </a:ext>
                  </a:extLst>
                </a:gridCol>
                <a:gridCol w="1110900">
                  <a:extLst>
                    <a:ext uri="{9D8B030D-6E8A-4147-A177-3AD203B41FA5}">
                      <a16:colId xmlns:a16="http://schemas.microsoft.com/office/drawing/2014/main" val="20002"/>
                    </a:ext>
                  </a:extLst>
                </a:gridCol>
                <a:gridCol w="1110900">
                  <a:extLst>
                    <a:ext uri="{9D8B030D-6E8A-4147-A177-3AD203B41FA5}">
                      <a16:colId xmlns:a16="http://schemas.microsoft.com/office/drawing/2014/main" val="20003"/>
                    </a:ext>
                  </a:extLst>
                </a:gridCol>
              </a:tblGrid>
              <a:tr h="76587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7658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9,644</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252</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9,896</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1"/>
                  </a:ext>
                </a:extLst>
              </a:tr>
              <a:tr h="7658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23</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81</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104</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2"/>
                  </a:ext>
                </a:extLst>
              </a:tr>
              <a:tr h="7658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9,667</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333</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10,000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3"/>
                  </a:ext>
                </a:extLst>
              </a:tr>
            </a:tbl>
          </a:graphicData>
        </a:graphic>
      </p:graphicFrame>
      <p:graphicFrame>
        <p:nvGraphicFramePr>
          <p:cNvPr id="1368" name="Google Shape;1368;p65"/>
          <p:cNvGraphicFramePr/>
          <p:nvPr>
            <p:extLst>
              <p:ext uri="{D42A27DB-BD31-4B8C-83A1-F6EECF244321}">
                <p14:modId xmlns:p14="http://schemas.microsoft.com/office/powerpoint/2010/main" val="2480532591"/>
              </p:ext>
            </p:extLst>
          </p:nvPr>
        </p:nvGraphicFramePr>
        <p:xfrm>
          <a:off x="6695844" y="2386393"/>
          <a:ext cx="4612860" cy="3072300"/>
        </p:xfrm>
        <a:graphic>
          <a:graphicData uri="http://schemas.openxmlformats.org/drawingml/2006/table">
            <a:tbl>
              <a:tblPr firstRow="1" bandRow="1">
                <a:noFill/>
                <a:tableStyleId>{7D7B12BB-0808-4183-9E53-8526D7760760}</a:tableStyleId>
              </a:tblPr>
              <a:tblGrid>
                <a:gridCol w="1280160">
                  <a:extLst>
                    <a:ext uri="{9D8B030D-6E8A-4147-A177-3AD203B41FA5}">
                      <a16:colId xmlns:a16="http://schemas.microsoft.com/office/drawing/2014/main" val="20000"/>
                    </a:ext>
                  </a:extLst>
                </a:gridCol>
                <a:gridCol w="1110900">
                  <a:extLst>
                    <a:ext uri="{9D8B030D-6E8A-4147-A177-3AD203B41FA5}">
                      <a16:colId xmlns:a16="http://schemas.microsoft.com/office/drawing/2014/main" val="20001"/>
                    </a:ext>
                  </a:extLst>
                </a:gridCol>
                <a:gridCol w="1110900">
                  <a:extLst>
                    <a:ext uri="{9D8B030D-6E8A-4147-A177-3AD203B41FA5}">
                      <a16:colId xmlns:a16="http://schemas.microsoft.com/office/drawing/2014/main" val="20002"/>
                    </a:ext>
                  </a:extLst>
                </a:gridCol>
                <a:gridCol w="1110900">
                  <a:extLst>
                    <a:ext uri="{9D8B030D-6E8A-4147-A177-3AD203B41FA5}">
                      <a16:colId xmlns:a16="http://schemas.microsoft.com/office/drawing/2014/main" val="20003"/>
                    </a:ext>
                  </a:extLst>
                </a:gridCol>
              </a:tblGrid>
              <a:tr h="76807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7680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9,432</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138</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9,570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1"/>
                  </a:ext>
                </a:extLst>
              </a:tr>
              <a:tr h="7680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235</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195</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430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2"/>
                  </a:ext>
                </a:extLst>
              </a:tr>
              <a:tr h="7680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9,667</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333</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10,000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3"/>
                  </a:ext>
                </a:extLst>
              </a:tr>
            </a:tbl>
          </a:graphicData>
        </a:graphic>
      </p:graphicFrame>
      <p:sp>
        <p:nvSpPr>
          <p:cNvPr id="1369" name="Google Shape;1369;p65"/>
          <p:cNvSpPr txBox="1"/>
          <p:nvPr/>
        </p:nvSpPr>
        <p:spPr>
          <a:xfrm rot="-5400000">
            <a:off x="-990954" y="3602685"/>
            <a:ext cx="313353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Predicted Default Status (from model)</a:t>
            </a:r>
            <a:endParaRPr>
              <a:latin typeface="Acherus Grotesque" panose="02000505000000020004" pitchFamily="50" charset="0"/>
            </a:endParaRPr>
          </a:p>
        </p:txBody>
      </p:sp>
      <p:sp>
        <p:nvSpPr>
          <p:cNvPr id="1370" name="Google Shape;1370;p65"/>
          <p:cNvSpPr txBox="1"/>
          <p:nvPr/>
        </p:nvSpPr>
        <p:spPr>
          <a:xfrm rot="-5400000">
            <a:off x="4757004" y="3608890"/>
            <a:ext cx="313353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Predicted Default Status (from model)</a:t>
            </a:r>
            <a:endParaRPr>
              <a:latin typeface="Acherus Grotesque" panose="02000505000000020004" pitchFamily="50" charset="0"/>
            </a:endParaRPr>
          </a:p>
        </p:txBody>
      </p:sp>
      <p:sp>
        <p:nvSpPr>
          <p:cNvPr id="1371" name="Google Shape;1371;p65"/>
          <p:cNvSpPr txBox="1"/>
          <p:nvPr/>
        </p:nvSpPr>
        <p:spPr>
          <a:xfrm>
            <a:off x="404558" y="1992047"/>
            <a:ext cx="57093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cherus Grotesque" panose="02000505000000020004" pitchFamily="50" charset="0"/>
                <a:sym typeface="Arial"/>
              </a:rPr>
              <a:t>True Default Status (from actual data)</a:t>
            </a:r>
            <a:endParaRPr dirty="0">
              <a:latin typeface="Acherus Grotesque" panose="02000505000000020004" pitchFamily="50" charset="0"/>
            </a:endParaRPr>
          </a:p>
        </p:txBody>
      </p:sp>
      <p:sp>
        <p:nvSpPr>
          <p:cNvPr id="1372" name="Google Shape;1372;p65"/>
          <p:cNvSpPr txBox="1"/>
          <p:nvPr/>
        </p:nvSpPr>
        <p:spPr>
          <a:xfrm>
            <a:off x="6119654" y="1963727"/>
            <a:ext cx="57093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True Default Status (from actual data)</a:t>
            </a:r>
            <a:endParaRPr>
              <a:latin typeface="Acherus Grotesque" panose="02000505000000020004" pitchFamily="50" charset="0"/>
            </a:endParaRPr>
          </a:p>
        </p:txBody>
      </p:sp>
      <p:sp>
        <p:nvSpPr>
          <p:cNvPr id="1381" name="Google Shape;1381;p65"/>
          <p:cNvSpPr/>
          <p:nvPr/>
        </p:nvSpPr>
        <p:spPr>
          <a:xfrm>
            <a:off x="3615791" y="5671498"/>
            <a:ext cx="1001641" cy="434189"/>
          </a:xfrm>
          <a:prstGeom prst="ellipse">
            <a:avLst/>
          </a:prstGeom>
          <a:noFill/>
          <a:ln w="22225" cap="rnd" cmpd="sng">
            <a:solidFill>
              <a:srgbClr val="3C63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cherus Grotesque" panose="02000505000000020004" pitchFamily="50" charset="0"/>
              <a:sym typeface="Arial"/>
            </a:endParaRPr>
          </a:p>
        </p:txBody>
      </p:sp>
      <p:sp>
        <p:nvSpPr>
          <p:cNvPr id="1382" name="Google Shape;1382;p65"/>
          <p:cNvSpPr/>
          <p:nvPr/>
        </p:nvSpPr>
        <p:spPr>
          <a:xfrm>
            <a:off x="9699153" y="5733423"/>
            <a:ext cx="822543" cy="374871"/>
          </a:xfrm>
          <a:prstGeom prst="ellipse">
            <a:avLst/>
          </a:prstGeom>
          <a:noFill/>
          <a:ln w="22225" cap="rnd" cmpd="sng">
            <a:solidFill>
              <a:srgbClr val="3C63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cherus Grotesque" panose="02000505000000020004" pitchFamily="50" charset="0"/>
              <a:sym typeface="Arial"/>
            </a:endParaRPr>
          </a:p>
        </p:txBody>
      </p:sp>
      <p:sp>
        <p:nvSpPr>
          <p:cNvPr id="1383" name="Google Shape;1383;p65"/>
          <p:cNvSpPr/>
          <p:nvPr/>
        </p:nvSpPr>
        <p:spPr>
          <a:xfrm rot="10800000">
            <a:off x="4857261" y="5818700"/>
            <a:ext cx="442762" cy="128466"/>
          </a:xfrm>
          <a:prstGeom prst="rightArrow">
            <a:avLst>
              <a:gd name="adj1" fmla="val 50000"/>
              <a:gd name="adj2" fmla="val 50000"/>
            </a:avLst>
          </a:prstGeom>
          <a:solidFill>
            <a:srgbClr val="3C636C"/>
          </a:solidFill>
          <a:ln w="22225" cap="rnd" cmpd="sng">
            <a:solidFill>
              <a:srgbClr val="3C63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cherus Grotesque" panose="02000505000000020004" pitchFamily="50" charset="0"/>
              <a:sym typeface="Arial"/>
            </a:endParaRPr>
          </a:p>
        </p:txBody>
      </p:sp>
      <p:sp>
        <p:nvSpPr>
          <p:cNvPr id="1384" name="Google Shape;1384;p65"/>
          <p:cNvSpPr txBox="1"/>
          <p:nvPr/>
        </p:nvSpPr>
        <p:spPr>
          <a:xfrm>
            <a:off x="4426827" y="6096102"/>
            <a:ext cx="3922465" cy="584735"/>
          </a:xfrm>
          <a:prstGeom prst="rect">
            <a:avLst/>
          </a:prstGeom>
          <a:solidFill>
            <a:srgbClr val="DAE7E9"/>
          </a:solidFill>
          <a:ln w="9525" cap="flat" cmpd="sng">
            <a:solidFill>
              <a:srgbClr val="3C636C"/>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dirty="0">
                <a:solidFill>
                  <a:srgbClr val="000000"/>
                </a:solidFill>
                <a:latin typeface="Acherus Grotesque" panose="02000505000000020004" pitchFamily="50" charset="0"/>
                <a:sym typeface="Arial"/>
              </a:rPr>
              <a:t>Does a lower overall error rate mean a better model?</a:t>
            </a:r>
            <a:endParaRPr sz="1800" dirty="0">
              <a:latin typeface="Acherus Grotesque" panose="02000505000000020004" pitchFamily="50" charset="0"/>
            </a:endParaRPr>
          </a:p>
        </p:txBody>
      </p:sp>
      <p:sp>
        <p:nvSpPr>
          <p:cNvPr id="3" name="Slide Number Placeholder 2">
            <a:extLst>
              <a:ext uri="{FF2B5EF4-FFF2-40B4-BE49-F238E27FC236}">
                <a16:creationId xmlns:a16="http://schemas.microsoft.com/office/drawing/2014/main" id="{8DF098B9-9514-4B22-B4A7-0E3819940030}"/>
              </a:ext>
            </a:extLst>
          </p:cNvPr>
          <p:cNvSpPr>
            <a:spLocks noGrp="1"/>
          </p:cNvSpPr>
          <p:nvPr>
            <p:ph type="sldNum" sz="quarter" idx="12"/>
          </p:nvPr>
        </p:nvSpPr>
        <p:spPr/>
        <p:txBody>
          <a:bodyPr/>
          <a:lstStyle/>
          <a:p>
            <a:fld id="{8E06CFEE-053A-4A40-A88B-A288F0289482}" type="slidenum">
              <a:rPr lang="en-US" smtClean="0"/>
              <a:t>70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graphicFrame>
        <p:nvGraphicFramePr>
          <p:cNvPr id="1341" name="Google Shape;1341;p64"/>
          <p:cNvGraphicFramePr/>
          <p:nvPr>
            <p:extLst>
              <p:ext uri="{D42A27DB-BD31-4B8C-83A1-F6EECF244321}">
                <p14:modId xmlns:p14="http://schemas.microsoft.com/office/powerpoint/2010/main" val="678091808"/>
              </p:ext>
            </p:extLst>
          </p:nvPr>
        </p:nvGraphicFramePr>
        <p:xfrm>
          <a:off x="3539100" y="2029318"/>
          <a:ext cx="5486400" cy="3657600"/>
        </p:xfrm>
        <a:graphic>
          <a:graphicData uri="http://schemas.openxmlformats.org/drawingml/2006/table">
            <a:tbl>
              <a:tblPr firstRow="1" bandRow="1">
                <a:noFill/>
                <a:tableStyleId>{7D7B12BB-0808-4183-9E53-8526D7760760}</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914400">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914400">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9,644</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252</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9,896</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1"/>
                  </a:ext>
                </a:extLst>
              </a:tr>
              <a:tr h="914400">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23</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81</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104</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2"/>
                  </a:ext>
                </a:extLst>
              </a:tr>
              <a:tr h="914400">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9,667</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333</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10,000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3"/>
                  </a:ext>
                </a:extLst>
              </a:tr>
            </a:tbl>
          </a:graphicData>
        </a:graphic>
      </p:graphicFrame>
      <p:sp>
        <p:nvSpPr>
          <p:cNvPr id="1342" name="Google Shape;1342;p64"/>
          <p:cNvSpPr txBox="1"/>
          <p:nvPr/>
        </p:nvSpPr>
        <p:spPr>
          <a:xfrm rot="-5400000">
            <a:off x="1664303" y="3204286"/>
            <a:ext cx="2102483"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cherus Grotesque" panose="02000505000000020004" pitchFamily="50" charset="0"/>
                <a:sym typeface="Arial"/>
              </a:rPr>
              <a:t>Predicted Default Status (from model)</a:t>
            </a:r>
            <a:endParaRPr dirty="0">
              <a:latin typeface="Acherus Grotesque" panose="02000505000000020004" pitchFamily="50" charset="0"/>
            </a:endParaRPr>
          </a:p>
        </p:txBody>
      </p:sp>
      <p:sp>
        <p:nvSpPr>
          <p:cNvPr id="1343" name="Google Shape;1343;p64"/>
          <p:cNvSpPr txBox="1"/>
          <p:nvPr/>
        </p:nvSpPr>
        <p:spPr>
          <a:xfrm>
            <a:off x="4706525" y="1365087"/>
            <a:ext cx="315155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True Default Status</a:t>
            </a:r>
            <a:endParaRPr>
              <a:latin typeface="Acherus Grotesque" panose="02000505000000020004" pitchFamily="50" charset="0"/>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(from actual data)</a:t>
            </a:r>
            <a:endParaRPr>
              <a:latin typeface="Acherus Grotesque" panose="02000505000000020004" pitchFamily="50" charset="0"/>
            </a:endParaRPr>
          </a:p>
        </p:txBody>
      </p:sp>
      <p:pic>
        <p:nvPicPr>
          <p:cNvPr id="1344" name="Google Shape;1344;p64"/>
          <p:cNvPicPr preferRelativeResize="0"/>
          <p:nvPr/>
        </p:nvPicPr>
        <p:blipFill rotWithShape="1">
          <a:blip r:embed="rId3">
            <a:alphaModFix/>
          </a:blip>
          <a:srcRect/>
          <a:stretch/>
        </p:blipFill>
        <p:spPr>
          <a:xfrm>
            <a:off x="4946904" y="2961104"/>
            <a:ext cx="541271" cy="566730"/>
          </a:xfrm>
          <a:prstGeom prst="rect">
            <a:avLst/>
          </a:prstGeom>
          <a:noFill/>
          <a:ln>
            <a:noFill/>
          </a:ln>
        </p:spPr>
      </p:pic>
      <p:pic>
        <p:nvPicPr>
          <p:cNvPr id="1345" name="Google Shape;1345;p64"/>
          <p:cNvPicPr preferRelativeResize="0"/>
          <p:nvPr/>
        </p:nvPicPr>
        <p:blipFill rotWithShape="1">
          <a:blip r:embed="rId3">
            <a:alphaModFix/>
          </a:blip>
          <a:srcRect/>
          <a:stretch/>
        </p:blipFill>
        <p:spPr>
          <a:xfrm>
            <a:off x="6425184" y="3982184"/>
            <a:ext cx="541271" cy="566730"/>
          </a:xfrm>
          <a:prstGeom prst="rect">
            <a:avLst/>
          </a:prstGeom>
          <a:noFill/>
          <a:ln>
            <a:noFill/>
          </a:ln>
        </p:spPr>
      </p:pic>
      <p:pic>
        <p:nvPicPr>
          <p:cNvPr id="1346" name="Google Shape;1346;p64"/>
          <p:cNvPicPr preferRelativeResize="0"/>
          <p:nvPr/>
        </p:nvPicPr>
        <p:blipFill rotWithShape="1">
          <a:blip r:embed="rId4">
            <a:alphaModFix/>
          </a:blip>
          <a:srcRect/>
          <a:stretch/>
        </p:blipFill>
        <p:spPr>
          <a:xfrm>
            <a:off x="6359477" y="3115029"/>
            <a:ext cx="627942" cy="627942"/>
          </a:xfrm>
          <a:prstGeom prst="rect">
            <a:avLst/>
          </a:prstGeom>
          <a:noFill/>
          <a:ln>
            <a:noFill/>
          </a:ln>
        </p:spPr>
      </p:pic>
      <p:pic>
        <p:nvPicPr>
          <p:cNvPr id="1347" name="Google Shape;1347;p64"/>
          <p:cNvPicPr preferRelativeResize="0"/>
          <p:nvPr/>
        </p:nvPicPr>
        <p:blipFill rotWithShape="1">
          <a:blip r:embed="rId4">
            <a:alphaModFix/>
          </a:blip>
          <a:srcRect/>
          <a:stretch/>
        </p:blipFill>
        <p:spPr>
          <a:xfrm>
            <a:off x="5125410" y="4044696"/>
            <a:ext cx="627942" cy="627942"/>
          </a:xfrm>
          <a:prstGeom prst="rect">
            <a:avLst/>
          </a:prstGeom>
          <a:noFill/>
          <a:ln>
            <a:noFill/>
          </a:ln>
        </p:spPr>
      </p:pic>
      <p:cxnSp>
        <p:nvCxnSpPr>
          <p:cNvPr id="1348" name="Google Shape;1348;p64"/>
          <p:cNvCxnSpPr>
            <a:stCxn id="1349" idx="3"/>
            <a:endCxn id="1344" idx="1"/>
          </p:cNvCxnSpPr>
          <p:nvPr/>
        </p:nvCxnSpPr>
        <p:spPr>
          <a:xfrm>
            <a:off x="2572925" y="2660857"/>
            <a:ext cx="2373979" cy="583612"/>
          </a:xfrm>
          <a:prstGeom prst="straightConnector1">
            <a:avLst/>
          </a:prstGeom>
          <a:noFill/>
          <a:ln w="12700" cap="rnd" cmpd="sng">
            <a:solidFill>
              <a:srgbClr val="262626"/>
            </a:solidFill>
            <a:prstDash val="solid"/>
            <a:round/>
            <a:headEnd type="none" w="sm" len="sm"/>
            <a:tailEnd type="triangle" w="med" len="med"/>
          </a:ln>
        </p:spPr>
      </p:cxnSp>
      <p:sp>
        <p:nvSpPr>
          <p:cNvPr id="1349" name="Google Shape;1349;p64"/>
          <p:cNvSpPr txBox="1"/>
          <p:nvPr/>
        </p:nvSpPr>
        <p:spPr>
          <a:xfrm>
            <a:off x="581192" y="1922213"/>
            <a:ext cx="1991733"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B050"/>
                </a:solidFill>
                <a:latin typeface="Acherus Grotesque" panose="02000505000000020004" pitchFamily="50" charset="0"/>
                <a:sym typeface="Arial"/>
              </a:rPr>
              <a:t>True Negatives</a:t>
            </a:r>
            <a:r>
              <a:rPr lang="en-US" sz="1800" b="0" i="0" u="none" strike="noStrike" cap="none" dirty="0">
                <a:solidFill>
                  <a:srgbClr val="000000"/>
                </a:solidFill>
                <a:latin typeface="Acherus Grotesque" panose="02000505000000020004" pitchFamily="50" charset="0"/>
                <a:sym typeface="Arial"/>
              </a:rPr>
              <a:t>:</a:t>
            </a:r>
            <a:endParaRPr dirty="0">
              <a:latin typeface="Acherus Grotesque" panose="02000505000000020004" pitchFamily="50" charset="0"/>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Model said they wouldn’t default and they didn’t.</a:t>
            </a:r>
            <a:endParaRPr dirty="0">
              <a:latin typeface="Acherus Grotesque" panose="02000505000000020004" pitchFamily="50" charset="0"/>
            </a:endParaRPr>
          </a:p>
        </p:txBody>
      </p:sp>
      <p:sp>
        <p:nvSpPr>
          <p:cNvPr id="1350" name="Google Shape;1350;p64"/>
          <p:cNvSpPr txBox="1"/>
          <p:nvPr/>
        </p:nvSpPr>
        <p:spPr>
          <a:xfrm>
            <a:off x="9384186" y="4486589"/>
            <a:ext cx="213360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B050"/>
                </a:solidFill>
                <a:latin typeface="Acherus Grotesque" panose="02000505000000020004" pitchFamily="50" charset="0"/>
                <a:sym typeface="Arial"/>
              </a:rPr>
              <a:t>True Positives</a:t>
            </a:r>
            <a:r>
              <a:rPr lang="en-US" sz="1800" b="0" i="0" u="none" strike="noStrike" cap="none" dirty="0">
                <a:solidFill>
                  <a:srgbClr val="000000"/>
                </a:solidFill>
                <a:latin typeface="Acherus Grotesque" panose="02000505000000020004" pitchFamily="50" charset="0"/>
                <a:sym typeface="Arial"/>
              </a:rPr>
              <a:t>:</a:t>
            </a:r>
            <a:endParaRPr dirty="0">
              <a:latin typeface="Acherus Grotesque" panose="02000505000000020004" pitchFamily="50" charset="0"/>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Model said they would default and they did.</a:t>
            </a:r>
            <a:endParaRPr dirty="0">
              <a:latin typeface="Acherus Grotesque" panose="02000505000000020004" pitchFamily="50" charset="0"/>
            </a:endParaRPr>
          </a:p>
        </p:txBody>
      </p:sp>
      <p:cxnSp>
        <p:nvCxnSpPr>
          <p:cNvPr id="1351" name="Google Shape;1351;p64"/>
          <p:cNvCxnSpPr>
            <a:stCxn id="1350" idx="1"/>
          </p:cNvCxnSpPr>
          <p:nvPr/>
        </p:nvCxnSpPr>
        <p:spPr>
          <a:xfrm rot="10800000">
            <a:off x="7471386" y="4486454"/>
            <a:ext cx="1912800" cy="600300"/>
          </a:xfrm>
          <a:prstGeom prst="straightConnector1">
            <a:avLst/>
          </a:prstGeom>
          <a:noFill/>
          <a:ln w="12700" cap="rnd" cmpd="sng">
            <a:solidFill>
              <a:srgbClr val="262626"/>
            </a:solidFill>
            <a:prstDash val="solid"/>
            <a:round/>
            <a:headEnd type="none" w="sm" len="sm"/>
            <a:tailEnd type="triangle" w="med" len="med"/>
          </a:ln>
        </p:spPr>
      </p:cxnSp>
      <p:cxnSp>
        <p:nvCxnSpPr>
          <p:cNvPr id="1352" name="Google Shape;1352;p64"/>
          <p:cNvCxnSpPr>
            <a:stCxn id="1353" idx="1"/>
          </p:cNvCxnSpPr>
          <p:nvPr/>
        </p:nvCxnSpPr>
        <p:spPr>
          <a:xfrm flipH="1">
            <a:off x="7471408" y="2594001"/>
            <a:ext cx="2005800" cy="665100"/>
          </a:xfrm>
          <a:prstGeom prst="straightConnector1">
            <a:avLst/>
          </a:prstGeom>
          <a:noFill/>
          <a:ln w="12700" cap="rnd" cmpd="sng">
            <a:solidFill>
              <a:schemeClr val="dk1"/>
            </a:solidFill>
            <a:prstDash val="solid"/>
            <a:round/>
            <a:headEnd type="none" w="sm" len="sm"/>
            <a:tailEnd type="triangle" w="med" len="med"/>
          </a:ln>
        </p:spPr>
      </p:cxnSp>
      <p:sp>
        <p:nvSpPr>
          <p:cNvPr id="1353" name="Google Shape;1353;p64"/>
          <p:cNvSpPr txBox="1"/>
          <p:nvPr/>
        </p:nvSpPr>
        <p:spPr>
          <a:xfrm>
            <a:off x="9477208" y="1993837"/>
            <a:ext cx="213360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F0000"/>
                </a:solidFill>
                <a:latin typeface="Acherus Grotesque" panose="02000505000000020004" pitchFamily="50" charset="0"/>
                <a:sym typeface="Arial"/>
              </a:rPr>
              <a:t>False Negatives</a:t>
            </a:r>
            <a:r>
              <a:rPr lang="en-US" sz="1800" b="0" i="0" u="none" strike="noStrike" cap="none" dirty="0">
                <a:solidFill>
                  <a:srgbClr val="000000"/>
                </a:solidFill>
                <a:latin typeface="Acherus Grotesque" panose="02000505000000020004" pitchFamily="50" charset="0"/>
                <a:sym typeface="Arial"/>
              </a:rPr>
              <a:t>:</a:t>
            </a:r>
            <a:endParaRPr dirty="0">
              <a:latin typeface="Acherus Grotesque" panose="02000505000000020004" pitchFamily="50" charset="0"/>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Model said they wouldn’t default and they did.</a:t>
            </a:r>
            <a:endParaRPr dirty="0">
              <a:latin typeface="Acherus Grotesque" panose="02000505000000020004" pitchFamily="50" charset="0"/>
            </a:endParaRPr>
          </a:p>
        </p:txBody>
      </p:sp>
      <p:sp>
        <p:nvSpPr>
          <p:cNvPr id="1354" name="Google Shape;1354;p64"/>
          <p:cNvSpPr txBox="1"/>
          <p:nvPr/>
        </p:nvSpPr>
        <p:spPr>
          <a:xfrm>
            <a:off x="674214" y="4637520"/>
            <a:ext cx="213360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F0000"/>
                </a:solidFill>
                <a:latin typeface="Acherus Grotesque" panose="02000505000000020004" pitchFamily="50" charset="0"/>
                <a:sym typeface="Arial"/>
              </a:rPr>
              <a:t>False Positives</a:t>
            </a:r>
            <a:r>
              <a:rPr lang="en-US" sz="1800" b="0" i="0" u="none" strike="noStrike" cap="none" dirty="0">
                <a:solidFill>
                  <a:srgbClr val="000000"/>
                </a:solidFill>
                <a:latin typeface="Acherus Grotesque" panose="02000505000000020004" pitchFamily="50" charset="0"/>
                <a:sym typeface="Arial"/>
              </a:rPr>
              <a:t>:</a:t>
            </a:r>
            <a:endParaRPr dirty="0">
              <a:latin typeface="Acherus Grotesque" panose="02000505000000020004" pitchFamily="50" charset="0"/>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Model said they would default and they didn’t.</a:t>
            </a:r>
            <a:endParaRPr dirty="0">
              <a:latin typeface="Acherus Grotesque" panose="02000505000000020004" pitchFamily="50" charset="0"/>
            </a:endParaRPr>
          </a:p>
        </p:txBody>
      </p:sp>
      <p:cxnSp>
        <p:nvCxnSpPr>
          <p:cNvPr id="1355" name="Google Shape;1355;p64"/>
          <p:cNvCxnSpPr>
            <a:stCxn id="1354" idx="3"/>
            <a:endCxn id="1347" idx="1"/>
          </p:cNvCxnSpPr>
          <p:nvPr/>
        </p:nvCxnSpPr>
        <p:spPr>
          <a:xfrm rot="10800000" flipH="1">
            <a:off x="2807814" y="4358684"/>
            <a:ext cx="2317500" cy="879000"/>
          </a:xfrm>
          <a:prstGeom prst="straightConnector1">
            <a:avLst/>
          </a:prstGeom>
          <a:noFill/>
          <a:ln w="12700" cap="rnd" cmpd="sng">
            <a:solidFill>
              <a:schemeClr val="dk1"/>
            </a:solidFill>
            <a:prstDash val="solid"/>
            <a:round/>
            <a:headEnd type="none" w="sm" len="sm"/>
            <a:tailEnd type="triangle" w="med" len="med"/>
          </a:ln>
        </p:spPr>
      </p:cxnSp>
      <p:sp>
        <p:nvSpPr>
          <p:cNvPr id="6" name="Title 5">
            <a:extLst>
              <a:ext uri="{FF2B5EF4-FFF2-40B4-BE49-F238E27FC236}">
                <a16:creationId xmlns:a16="http://schemas.microsoft.com/office/drawing/2014/main" id="{90D65C90-98ED-0E8C-C42D-2C7DBB82DE81}"/>
              </a:ext>
            </a:extLst>
          </p:cNvPr>
          <p:cNvSpPr>
            <a:spLocks noGrp="1"/>
          </p:cNvSpPr>
          <p:nvPr>
            <p:ph type="title"/>
          </p:nvPr>
        </p:nvSpPr>
        <p:spPr/>
        <p:txBody>
          <a:bodyPr>
            <a:normAutofit/>
          </a:bodyPr>
          <a:lstStyle/>
          <a:p>
            <a:r>
              <a:rPr lang="en-US" dirty="0"/>
              <a:t>Confusion matrix for predicting default on credit card payment</a:t>
            </a:r>
          </a:p>
        </p:txBody>
      </p:sp>
      <p:sp>
        <p:nvSpPr>
          <p:cNvPr id="2" name="Footer Placeholder 1">
            <a:extLst>
              <a:ext uri="{FF2B5EF4-FFF2-40B4-BE49-F238E27FC236}">
                <a16:creationId xmlns:a16="http://schemas.microsoft.com/office/drawing/2014/main" id="{05467D5E-35D3-473E-9491-DAACB3530583}"/>
              </a:ext>
            </a:extLst>
          </p:cNvPr>
          <p:cNvSpPr>
            <a:spLocks noGrp="1"/>
          </p:cNvSpPr>
          <p:nvPr>
            <p:ph type="ftr" sz="quarter" idx="11"/>
          </p:nvPr>
        </p:nvSpPr>
        <p:spPr/>
        <p:txBody>
          <a:bodyPr/>
          <a:lstStyle/>
          <a:p>
            <a:r>
              <a:rPr lang="en-US"/>
              <a:t>Classification</a:t>
            </a:r>
            <a:endParaRPr lang="en-US" dirty="0"/>
          </a:p>
        </p:txBody>
      </p:sp>
      <p:sp>
        <p:nvSpPr>
          <p:cNvPr id="3" name="Slide Number Placeholder 2">
            <a:extLst>
              <a:ext uri="{FF2B5EF4-FFF2-40B4-BE49-F238E27FC236}">
                <a16:creationId xmlns:a16="http://schemas.microsoft.com/office/drawing/2014/main" id="{22BF7CB5-38AC-4089-94FA-1B6A6501AFE6}"/>
              </a:ext>
            </a:extLst>
          </p:cNvPr>
          <p:cNvSpPr>
            <a:spLocks noGrp="1"/>
          </p:cNvSpPr>
          <p:nvPr>
            <p:ph type="sldNum" sz="quarter" idx="12"/>
          </p:nvPr>
        </p:nvSpPr>
        <p:spPr/>
        <p:txBody>
          <a:bodyPr/>
          <a:lstStyle/>
          <a:p>
            <a:fld id="{8E06CFEE-053A-4A40-A88B-A288F0289482}" type="slidenum">
              <a:rPr lang="en-US" smtClean="0"/>
              <a:t>71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59">
          <a:extLst>
            <a:ext uri="{FF2B5EF4-FFF2-40B4-BE49-F238E27FC236}">
              <a16:creationId xmlns:a16="http://schemas.microsoft.com/office/drawing/2014/main" id="{D1A9ED4F-B867-B82C-B7E7-E70F34B96514}"/>
            </a:ext>
          </a:extLst>
        </p:cNvPr>
        <p:cNvGrpSpPr/>
        <p:nvPr/>
      </p:nvGrpSpPr>
      <p:grpSpPr>
        <a:xfrm>
          <a:off x="0" y="0"/>
          <a:ext cx="0" cy="0"/>
          <a:chOff x="0" y="0"/>
          <a:chExt cx="0" cy="0"/>
        </a:xfrm>
      </p:grpSpPr>
      <p:sp>
        <p:nvSpPr>
          <p:cNvPr id="1360" name="Google Shape;1360;p65">
            <a:extLst>
              <a:ext uri="{FF2B5EF4-FFF2-40B4-BE49-F238E27FC236}">
                <a16:creationId xmlns:a16="http://schemas.microsoft.com/office/drawing/2014/main" id="{48440391-1CFB-1345-C63B-AE2EF4415B6C}"/>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Arial"/>
              <a:buNone/>
            </a:pPr>
            <a:r>
              <a:rPr lang="en-US" dirty="0">
                <a:solidFill>
                  <a:schemeClr val="dk1"/>
                </a:solidFill>
              </a:rPr>
              <a:t>All errors are not created equal</a:t>
            </a:r>
          </a:p>
        </p:txBody>
      </p:sp>
      <p:sp>
        <p:nvSpPr>
          <p:cNvPr id="2" name="Footer Placeholder 1">
            <a:extLst>
              <a:ext uri="{FF2B5EF4-FFF2-40B4-BE49-F238E27FC236}">
                <a16:creationId xmlns:a16="http://schemas.microsoft.com/office/drawing/2014/main" id="{0908F645-9A53-4521-BB28-671C7FAC8070}"/>
              </a:ext>
            </a:extLst>
          </p:cNvPr>
          <p:cNvSpPr>
            <a:spLocks noGrp="1"/>
          </p:cNvSpPr>
          <p:nvPr>
            <p:ph type="ftr" sz="quarter" idx="11"/>
          </p:nvPr>
        </p:nvSpPr>
        <p:spPr/>
        <p:txBody>
          <a:bodyPr/>
          <a:lstStyle/>
          <a:p>
            <a:r>
              <a:rPr lang="en-US"/>
              <a:t>Classification</a:t>
            </a:r>
            <a:endParaRPr lang="en-US" dirty="0"/>
          </a:p>
        </p:txBody>
      </p:sp>
      <p:sp>
        <p:nvSpPr>
          <p:cNvPr id="1361" name="Google Shape;1361;p65">
            <a:extLst>
              <a:ext uri="{FF2B5EF4-FFF2-40B4-BE49-F238E27FC236}">
                <a16:creationId xmlns:a16="http://schemas.microsoft.com/office/drawing/2014/main" id="{A5B23B3F-2D42-7C18-7AF3-206C63C30225}"/>
              </a:ext>
            </a:extLst>
          </p:cNvPr>
          <p:cNvSpPr/>
          <p:nvPr/>
        </p:nvSpPr>
        <p:spPr>
          <a:xfrm>
            <a:off x="442197" y="1820252"/>
            <a:ext cx="11055259" cy="861774"/>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E87722"/>
              </a:buClr>
              <a:buSzPts val="2000"/>
              <a:buFont typeface="Noto Sans Symbols"/>
              <a:buNone/>
            </a:pPr>
            <a:endParaRPr sz="2000" b="0" i="0" u="none" strike="noStrike" cap="none">
              <a:solidFill>
                <a:srgbClr val="000000"/>
              </a:solidFill>
              <a:latin typeface="Acherus Grotesque" panose="02000505000000020004" pitchFamily="50" charset="0"/>
              <a:sym typeface="Arial"/>
            </a:endParaRPr>
          </a:p>
          <a:p>
            <a:pPr marL="0" marR="0" lvl="0" indent="0" algn="l" rtl="0">
              <a:lnSpc>
                <a:spcPct val="100000"/>
              </a:lnSpc>
              <a:spcBef>
                <a:spcPts val="1200"/>
              </a:spcBef>
              <a:spcAft>
                <a:spcPts val="0"/>
              </a:spcAft>
              <a:buClr>
                <a:srgbClr val="000000"/>
              </a:buClr>
              <a:buSzPts val="2000"/>
              <a:buFont typeface="Arial"/>
              <a:buNone/>
            </a:pPr>
            <a:endParaRPr sz="2000" b="0" i="0" u="none" strike="noStrike" cap="none">
              <a:solidFill>
                <a:srgbClr val="000000"/>
              </a:solidFill>
              <a:latin typeface="Acherus Grotesque" panose="02000505000000020004" pitchFamily="50" charset="0"/>
              <a:sym typeface="Arial"/>
            </a:endParaRPr>
          </a:p>
        </p:txBody>
      </p:sp>
      <p:sp>
        <p:nvSpPr>
          <p:cNvPr id="1362" name="Google Shape;1362;p65">
            <a:extLst>
              <a:ext uri="{FF2B5EF4-FFF2-40B4-BE49-F238E27FC236}">
                <a16:creationId xmlns:a16="http://schemas.microsoft.com/office/drawing/2014/main" id="{12130475-A861-072A-1F6F-9E1FDC8FB337}"/>
              </a:ext>
            </a:extLst>
          </p:cNvPr>
          <p:cNvSpPr txBox="1"/>
          <p:nvPr/>
        </p:nvSpPr>
        <p:spPr>
          <a:xfrm>
            <a:off x="1286472" y="5643254"/>
            <a:ext cx="382249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Overall error rate = (23+252)/10000 = 2.75%</a:t>
            </a:r>
            <a:endParaRPr>
              <a:latin typeface="Acherus Grotesque" panose="02000505000000020004" pitchFamily="50" charset="0"/>
            </a:endParaRPr>
          </a:p>
        </p:txBody>
      </p:sp>
      <p:sp>
        <p:nvSpPr>
          <p:cNvPr id="1363" name="Google Shape;1363;p65">
            <a:extLst>
              <a:ext uri="{FF2B5EF4-FFF2-40B4-BE49-F238E27FC236}">
                <a16:creationId xmlns:a16="http://schemas.microsoft.com/office/drawing/2014/main" id="{567BA461-ADBE-383F-24F6-206B8DE8F1F2}"/>
              </a:ext>
            </a:extLst>
          </p:cNvPr>
          <p:cNvSpPr txBox="1"/>
          <p:nvPr/>
        </p:nvSpPr>
        <p:spPr>
          <a:xfrm>
            <a:off x="2291439" y="1803970"/>
            <a:ext cx="382249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cherus Grotesque" panose="02000505000000020004" pitchFamily="50" charset="0"/>
                <a:sym typeface="Arial"/>
              </a:rPr>
              <a:t>Model 1</a:t>
            </a:r>
            <a:endParaRPr>
              <a:latin typeface="Acherus Grotesque" panose="02000505000000020004" pitchFamily="50" charset="0"/>
            </a:endParaRPr>
          </a:p>
        </p:txBody>
      </p:sp>
      <p:sp>
        <p:nvSpPr>
          <p:cNvPr id="1364" name="Google Shape;1364;p65">
            <a:extLst>
              <a:ext uri="{FF2B5EF4-FFF2-40B4-BE49-F238E27FC236}">
                <a16:creationId xmlns:a16="http://schemas.microsoft.com/office/drawing/2014/main" id="{B7B9B2AA-C06B-9C84-438F-6F243E5BAD00}"/>
              </a:ext>
            </a:extLst>
          </p:cNvPr>
          <p:cNvSpPr txBox="1"/>
          <p:nvPr/>
        </p:nvSpPr>
        <p:spPr>
          <a:xfrm>
            <a:off x="7010125" y="5712921"/>
            <a:ext cx="412936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Overall error rate = (235+138)/10000  = 3.73%</a:t>
            </a:r>
            <a:endParaRPr>
              <a:latin typeface="Acherus Grotesque" panose="02000505000000020004" pitchFamily="50" charset="0"/>
            </a:endParaRPr>
          </a:p>
        </p:txBody>
      </p:sp>
      <p:sp>
        <p:nvSpPr>
          <p:cNvPr id="1365" name="Google Shape;1365;p65">
            <a:extLst>
              <a:ext uri="{FF2B5EF4-FFF2-40B4-BE49-F238E27FC236}">
                <a16:creationId xmlns:a16="http://schemas.microsoft.com/office/drawing/2014/main" id="{757A1158-264D-24F6-FFB8-6F07D6DC8967}"/>
              </a:ext>
            </a:extLst>
          </p:cNvPr>
          <p:cNvSpPr txBox="1"/>
          <p:nvPr/>
        </p:nvSpPr>
        <p:spPr>
          <a:xfrm>
            <a:off x="8086661" y="1760268"/>
            <a:ext cx="382249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cherus Grotesque" panose="02000505000000020004" pitchFamily="50" charset="0"/>
                <a:sym typeface="Arial"/>
              </a:rPr>
              <a:t>Model 2</a:t>
            </a:r>
            <a:endParaRPr dirty="0">
              <a:latin typeface="Acherus Grotesque" panose="02000505000000020004" pitchFamily="50" charset="0"/>
            </a:endParaRPr>
          </a:p>
        </p:txBody>
      </p:sp>
      <p:sp>
        <p:nvSpPr>
          <p:cNvPr id="1366" name="Google Shape;1366;p65">
            <a:extLst>
              <a:ext uri="{FF2B5EF4-FFF2-40B4-BE49-F238E27FC236}">
                <a16:creationId xmlns:a16="http://schemas.microsoft.com/office/drawing/2014/main" id="{0E93D693-8888-DF80-FB7C-D3E63A89EEBC}"/>
              </a:ext>
            </a:extLst>
          </p:cNvPr>
          <p:cNvSpPr/>
          <p:nvPr/>
        </p:nvSpPr>
        <p:spPr>
          <a:xfrm>
            <a:off x="442197" y="5015314"/>
            <a:ext cx="11055259" cy="861774"/>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E87722"/>
              </a:buClr>
              <a:buSzPts val="2000"/>
              <a:buFont typeface="Noto Sans Symbols"/>
              <a:buNone/>
            </a:pPr>
            <a:endParaRPr sz="2000" b="0" i="0" u="none" strike="noStrike" cap="none">
              <a:solidFill>
                <a:srgbClr val="000000"/>
              </a:solidFill>
              <a:latin typeface="Acherus Grotesque" panose="02000505000000020004" pitchFamily="50" charset="0"/>
              <a:sym typeface="Arial"/>
            </a:endParaRPr>
          </a:p>
          <a:p>
            <a:pPr marL="0" marR="0" lvl="0" indent="0" algn="l" rtl="0">
              <a:lnSpc>
                <a:spcPct val="100000"/>
              </a:lnSpc>
              <a:spcBef>
                <a:spcPts val="1200"/>
              </a:spcBef>
              <a:spcAft>
                <a:spcPts val="0"/>
              </a:spcAft>
              <a:buClr>
                <a:srgbClr val="000000"/>
              </a:buClr>
              <a:buSzPts val="2000"/>
              <a:buFont typeface="Arial"/>
              <a:buNone/>
            </a:pPr>
            <a:endParaRPr sz="2000" b="0" i="0" u="none" strike="noStrike" cap="none">
              <a:solidFill>
                <a:srgbClr val="000000"/>
              </a:solidFill>
              <a:latin typeface="Acherus Grotesque" panose="02000505000000020004" pitchFamily="50" charset="0"/>
              <a:sym typeface="Arial"/>
            </a:endParaRPr>
          </a:p>
        </p:txBody>
      </p:sp>
      <p:graphicFrame>
        <p:nvGraphicFramePr>
          <p:cNvPr id="1367" name="Google Shape;1367;p65">
            <a:extLst>
              <a:ext uri="{FF2B5EF4-FFF2-40B4-BE49-F238E27FC236}">
                <a16:creationId xmlns:a16="http://schemas.microsoft.com/office/drawing/2014/main" id="{C8A06D83-001D-2AB9-843A-19795F4B8F36}"/>
              </a:ext>
            </a:extLst>
          </p:cNvPr>
          <p:cNvGraphicFramePr/>
          <p:nvPr>
            <p:extLst>
              <p:ext uri="{D42A27DB-BD31-4B8C-83A1-F6EECF244321}">
                <p14:modId xmlns:p14="http://schemas.microsoft.com/office/powerpoint/2010/main" val="319995478"/>
              </p:ext>
            </p:extLst>
          </p:nvPr>
        </p:nvGraphicFramePr>
        <p:xfrm>
          <a:off x="928481" y="2621511"/>
          <a:ext cx="4612860" cy="3063500"/>
        </p:xfrm>
        <a:graphic>
          <a:graphicData uri="http://schemas.openxmlformats.org/drawingml/2006/table">
            <a:tbl>
              <a:tblPr firstRow="1" bandRow="1">
                <a:noFill/>
                <a:tableStyleId>{7D7B12BB-0808-4183-9E53-8526D7760760}</a:tableStyleId>
              </a:tblPr>
              <a:tblGrid>
                <a:gridCol w="1280160">
                  <a:extLst>
                    <a:ext uri="{9D8B030D-6E8A-4147-A177-3AD203B41FA5}">
                      <a16:colId xmlns:a16="http://schemas.microsoft.com/office/drawing/2014/main" val="20000"/>
                    </a:ext>
                  </a:extLst>
                </a:gridCol>
                <a:gridCol w="1110900">
                  <a:extLst>
                    <a:ext uri="{9D8B030D-6E8A-4147-A177-3AD203B41FA5}">
                      <a16:colId xmlns:a16="http://schemas.microsoft.com/office/drawing/2014/main" val="20001"/>
                    </a:ext>
                  </a:extLst>
                </a:gridCol>
                <a:gridCol w="1110900">
                  <a:extLst>
                    <a:ext uri="{9D8B030D-6E8A-4147-A177-3AD203B41FA5}">
                      <a16:colId xmlns:a16="http://schemas.microsoft.com/office/drawing/2014/main" val="20002"/>
                    </a:ext>
                  </a:extLst>
                </a:gridCol>
                <a:gridCol w="1110900">
                  <a:extLst>
                    <a:ext uri="{9D8B030D-6E8A-4147-A177-3AD203B41FA5}">
                      <a16:colId xmlns:a16="http://schemas.microsoft.com/office/drawing/2014/main" val="20003"/>
                    </a:ext>
                  </a:extLst>
                </a:gridCol>
              </a:tblGrid>
              <a:tr h="76587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765875">
                <a:tc>
                  <a:txBody>
                    <a:bodyPr/>
                    <a:lstStyle/>
                    <a:p>
                      <a:pPr marL="0" marR="0" lvl="0" indent="0" algn="ctr" rtl="0">
                        <a:spcBef>
                          <a:spcPts val="0"/>
                        </a:spcBef>
                        <a:spcAft>
                          <a:spcPts val="0"/>
                        </a:spcAft>
                        <a:buNone/>
                      </a:pPr>
                      <a:r>
                        <a:rPr lang="en-US" sz="2000" b="1" u="none" strike="noStrike" cap="none">
                          <a:solidFill>
                            <a:schemeClr val="bg1"/>
                          </a:solidFill>
                          <a:latin typeface="Acherus Grotesque" panose="02000505000000020004" pitchFamily="50" charset="0"/>
                        </a:rPr>
                        <a:t>No</a:t>
                      </a:r>
                      <a:endParaRPr b="1">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9,644</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252</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9,896</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1"/>
                  </a:ext>
                </a:extLst>
              </a:tr>
              <a:tr h="7658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23</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81</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104</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2"/>
                  </a:ext>
                </a:extLst>
              </a:tr>
              <a:tr h="7658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9,667</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333</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10,000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3"/>
                  </a:ext>
                </a:extLst>
              </a:tr>
            </a:tbl>
          </a:graphicData>
        </a:graphic>
      </p:graphicFrame>
      <p:graphicFrame>
        <p:nvGraphicFramePr>
          <p:cNvPr id="1368" name="Google Shape;1368;p65">
            <a:extLst>
              <a:ext uri="{FF2B5EF4-FFF2-40B4-BE49-F238E27FC236}">
                <a16:creationId xmlns:a16="http://schemas.microsoft.com/office/drawing/2014/main" id="{AA1A7C03-BFD7-3440-ADF0-3B84926E1B0A}"/>
              </a:ext>
            </a:extLst>
          </p:cNvPr>
          <p:cNvGraphicFramePr/>
          <p:nvPr>
            <p:extLst>
              <p:ext uri="{D42A27DB-BD31-4B8C-83A1-F6EECF244321}">
                <p14:modId xmlns:p14="http://schemas.microsoft.com/office/powerpoint/2010/main" val="266324647"/>
              </p:ext>
            </p:extLst>
          </p:nvPr>
        </p:nvGraphicFramePr>
        <p:xfrm>
          <a:off x="6695844" y="2618041"/>
          <a:ext cx="4612860" cy="3072300"/>
        </p:xfrm>
        <a:graphic>
          <a:graphicData uri="http://schemas.openxmlformats.org/drawingml/2006/table">
            <a:tbl>
              <a:tblPr firstRow="1" bandRow="1">
                <a:noFill/>
                <a:tableStyleId>{7D7B12BB-0808-4183-9E53-8526D7760760}</a:tableStyleId>
              </a:tblPr>
              <a:tblGrid>
                <a:gridCol w="1280160">
                  <a:extLst>
                    <a:ext uri="{9D8B030D-6E8A-4147-A177-3AD203B41FA5}">
                      <a16:colId xmlns:a16="http://schemas.microsoft.com/office/drawing/2014/main" val="20000"/>
                    </a:ext>
                  </a:extLst>
                </a:gridCol>
                <a:gridCol w="1110900">
                  <a:extLst>
                    <a:ext uri="{9D8B030D-6E8A-4147-A177-3AD203B41FA5}">
                      <a16:colId xmlns:a16="http://schemas.microsoft.com/office/drawing/2014/main" val="20001"/>
                    </a:ext>
                  </a:extLst>
                </a:gridCol>
                <a:gridCol w="1110900">
                  <a:extLst>
                    <a:ext uri="{9D8B030D-6E8A-4147-A177-3AD203B41FA5}">
                      <a16:colId xmlns:a16="http://schemas.microsoft.com/office/drawing/2014/main" val="20002"/>
                    </a:ext>
                  </a:extLst>
                </a:gridCol>
                <a:gridCol w="1110900">
                  <a:extLst>
                    <a:ext uri="{9D8B030D-6E8A-4147-A177-3AD203B41FA5}">
                      <a16:colId xmlns:a16="http://schemas.microsoft.com/office/drawing/2014/main" val="20003"/>
                    </a:ext>
                  </a:extLst>
                </a:gridCol>
              </a:tblGrid>
              <a:tr h="76807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a:solidFill>
                            <a:schemeClr val="bg1"/>
                          </a:solidFill>
                          <a:latin typeface="Acherus Grotesque" panose="02000505000000020004" pitchFamily="50" charset="0"/>
                        </a:rPr>
                        <a:t>Yes</a:t>
                      </a:r>
                      <a:endParaRPr b="1">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7680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9,432</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138</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9,570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1"/>
                  </a:ext>
                </a:extLst>
              </a:tr>
              <a:tr h="7680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235</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195</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430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2"/>
                  </a:ext>
                </a:extLst>
              </a:tr>
              <a:tr h="7680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9,667</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333</a:t>
                      </a:r>
                      <a:endParaRPr b="1" dirty="0">
                        <a:latin typeface="Acherus Grotesque" panose="02000505000000020004" pitchFamily="50" charset="0"/>
                      </a:endParaRPr>
                    </a:p>
                  </a:txBody>
                  <a:tcPr marL="91450" marR="91450" marT="45725" marB="45725" anchor="ctr">
                    <a:noFill/>
                  </a:tcPr>
                </a:tc>
                <a:tc>
                  <a:txBody>
                    <a:bodyPr/>
                    <a:lstStyle/>
                    <a:p>
                      <a:pPr marL="0" marR="0" lvl="0" indent="0" algn="r" rtl="0">
                        <a:spcBef>
                          <a:spcPts val="0"/>
                        </a:spcBef>
                        <a:spcAft>
                          <a:spcPts val="0"/>
                        </a:spcAft>
                        <a:buNone/>
                      </a:pPr>
                      <a:r>
                        <a:rPr lang="en-US" sz="2000" b="1" u="none" strike="noStrike" cap="none" dirty="0">
                          <a:latin typeface="Acherus Grotesque" panose="02000505000000020004" pitchFamily="50" charset="0"/>
                        </a:rPr>
                        <a:t>10,000</a:t>
                      </a:r>
                      <a:endParaRPr b="1" dirty="0">
                        <a:latin typeface="Acherus Grotesque" panose="02000505000000020004" pitchFamily="50" charset="0"/>
                      </a:endParaRPr>
                    </a:p>
                  </a:txBody>
                  <a:tcPr marL="91450" marR="91450" marT="45725" marB="45725" anchor="ctr">
                    <a:noFill/>
                  </a:tcPr>
                </a:tc>
                <a:extLst>
                  <a:ext uri="{0D108BD9-81ED-4DB2-BD59-A6C34878D82A}">
                    <a16:rowId xmlns:a16="http://schemas.microsoft.com/office/drawing/2014/main" val="10003"/>
                  </a:ext>
                </a:extLst>
              </a:tr>
            </a:tbl>
          </a:graphicData>
        </a:graphic>
      </p:graphicFrame>
      <p:sp>
        <p:nvSpPr>
          <p:cNvPr id="1369" name="Google Shape;1369;p65">
            <a:extLst>
              <a:ext uri="{FF2B5EF4-FFF2-40B4-BE49-F238E27FC236}">
                <a16:creationId xmlns:a16="http://schemas.microsoft.com/office/drawing/2014/main" id="{060ECBC9-8A4D-AEF0-521B-46911129D4D2}"/>
              </a:ext>
            </a:extLst>
          </p:cNvPr>
          <p:cNvSpPr txBox="1"/>
          <p:nvPr/>
        </p:nvSpPr>
        <p:spPr>
          <a:xfrm rot="-5400000">
            <a:off x="-990954" y="3834333"/>
            <a:ext cx="313353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Predicted Default Status (from model)</a:t>
            </a:r>
            <a:endParaRPr>
              <a:latin typeface="Acherus Grotesque" panose="02000505000000020004" pitchFamily="50" charset="0"/>
            </a:endParaRPr>
          </a:p>
        </p:txBody>
      </p:sp>
      <p:sp>
        <p:nvSpPr>
          <p:cNvPr id="1370" name="Google Shape;1370;p65">
            <a:extLst>
              <a:ext uri="{FF2B5EF4-FFF2-40B4-BE49-F238E27FC236}">
                <a16:creationId xmlns:a16="http://schemas.microsoft.com/office/drawing/2014/main" id="{DD322E4B-66D7-BA34-5C95-D26CD7AC7646}"/>
              </a:ext>
            </a:extLst>
          </p:cNvPr>
          <p:cNvSpPr txBox="1"/>
          <p:nvPr/>
        </p:nvSpPr>
        <p:spPr>
          <a:xfrm rot="-5400000">
            <a:off x="4757004" y="3840538"/>
            <a:ext cx="313353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Predicted Default Status (from model)</a:t>
            </a:r>
            <a:endParaRPr>
              <a:latin typeface="Acherus Grotesque" panose="02000505000000020004" pitchFamily="50" charset="0"/>
            </a:endParaRPr>
          </a:p>
        </p:txBody>
      </p:sp>
      <p:sp>
        <p:nvSpPr>
          <p:cNvPr id="1371" name="Google Shape;1371;p65">
            <a:extLst>
              <a:ext uri="{FF2B5EF4-FFF2-40B4-BE49-F238E27FC236}">
                <a16:creationId xmlns:a16="http://schemas.microsoft.com/office/drawing/2014/main" id="{69421826-E716-DA32-4A54-E1CD2379ACA2}"/>
              </a:ext>
            </a:extLst>
          </p:cNvPr>
          <p:cNvSpPr txBox="1"/>
          <p:nvPr/>
        </p:nvSpPr>
        <p:spPr>
          <a:xfrm>
            <a:off x="404558" y="2223695"/>
            <a:ext cx="57093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True Default Status (from actual data)</a:t>
            </a:r>
            <a:endParaRPr>
              <a:latin typeface="Acherus Grotesque" panose="02000505000000020004" pitchFamily="50" charset="0"/>
            </a:endParaRPr>
          </a:p>
        </p:txBody>
      </p:sp>
      <p:sp>
        <p:nvSpPr>
          <p:cNvPr id="1372" name="Google Shape;1372;p65">
            <a:extLst>
              <a:ext uri="{FF2B5EF4-FFF2-40B4-BE49-F238E27FC236}">
                <a16:creationId xmlns:a16="http://schemas.microsoft.com/office/drawing/2014/main" id="{8C475FE2-7F27-AF84-F0BB-A6006FD92E9A}"/>
              </a:ext>
            </a:extLst>
          </p:cNvPr>
          <p:cNvSpPr txBox="1"/>
          <p:nvPr/>
        </p:nvSpPr>
        <p:spPr>
          <a:xfrm>
            <a:off x="6119654" y="2195375"/>
            <a:ext cx="57093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True Default Status (from actual data)</a:t>
            </a:r>
            <a:endParaRPr>
              <a:latin typeface="Acherus Grotesque" panose="02000505000000020004" pitchFamily="50" charset="0"/>
            </a:endParaRPr>
          </a:p>
        </p:txBody>
      </p:sp>
      <p:cxnSp>
        <p:nvCxnSpPr>
          <p:cNvPr id="1373" name="Google Shape;1373;p65">
            <a:extLst>
              <a:ext uri="{FF2B5EF4-FFF2-40B4-BE49-F238E27FC236}">
                <a16:creationId xmlns:a16="http://schemas.microsoft.com/office/drawing/2014/main" id="{BC7B31FA-019E-09C2-E377-7975BB600CAA}"/>
              </a:ext>
            </a:extLst>
          </p:cNvPr>
          <p:cNvCxnSpPr>
            <a:cxnSpLocks/>
            <a:stCxn id="1374" idx="3"/>
          </p:cNvCxnSpPr>
          <p:nvPr/>
        </p:nvCxnSpPr>
        <p:spPr>
          <a:xfrm>
            <a:off x="3499104" y="1578401"/>
            <a:ext cx="518003" cy="1974522"/>
          </a:xfrm>
          <a:prstGeom prst="straightConnector1">
            <a:avLst/>
          </a:prstGeom>
          <a:noFill/>
          <a:ln w="12700" cap="rnd" cmpd="sng">
            <a:solidFill>
              <a:srgbClr val="781B3A"/>
            </a:solidFill>
            <a:prstDash val="solid"/>
            <a:round/>
            <a:headEnd type="none" w="sm" len="sm"/>
            <a:tailEnd type="triangle" w="med" len="med"/>
          </a:ln>
        </p:spPr>
      </p:cxnSp>
      <p:cxnSp>
        <p:nvCxnSpPr>
          <p:cNvPr id="1375" name="Google Shape;1375;p65">
            <a:extLst>
              <a:ext uri="{FF2B5EF4-FFF2-40B4-BE49-F238E27FC236}">
                <a16:creationId xmlns:a16="http://schemas.microsoft.com/office/drawing/2014/main" id="{B384DEBB-5F09-0771-C998-03E27F3A88B5}"/>
              </a:ext>
            </a:extLst>
          </p:cNvPr>
          <p:cNvCxnSpPr>
            <a:cxnSpLocks/>
            <a:stCxn id="1374" idx="3"/>
          </p:cNvCxnSpPr>
          <p:nvPr/>
        </p:nvCxnSpPr>
        <p:spPr>
          <a:xfrm>
            <a:off x="3499104" y="1578401"/>
            <a:ext cx="6034829" cy="2202063"/>
          </a:xfrm>
          <a:prstGeom prst="straightConnector1">
            <a:avLst/>
          </a:prstGeom>
          <a:noFill/>
          <a:ln w="12700" cap="rnd" cmpd="sng">
            <a:solidFill>
              <a:srgbClr val="781B3A"/>
            </a:solidFill>
            <a:prstDash val="solid"/>
            <a:round/>
            <a:headEnd type="none" w="sm" len="sm"/>
            <a:tailEnd type="triangle" w="med" len="med"/>
          </a:ln>
        </p:spPr>
      </p:cxnSp>
      <p:sp>
        <p:nvSpPr>
          <p:cNvPr id="1374" name="Google Shape;1374;p65">
            <a:extLst>
              <a:ext uri="{FF2B5EF4-FFF2-40B4-BE49-F238E27FC236}">
                <a16:creationId xmlns:a16="http://schemas.microsoft.com/office/drawing/2014/main" id="{F614351F-2751-73F4-D95D-735590542CEA}"/>
              </a:ext>
            </a:extLst>
          </p:cNvPr>
          <p:cNvSpPr txBox="1"/>
          <p:nvPr/>
        </p:nvSpPr>
        <p:spPr>
          <a:xfrm>
            <a:off x="427528" y="1316811"/>
            <a:ext cx="3071576" cy="523180"/>
          </a:xfrm>
          <a:prstGeom prst="rect">
            <a:avLst/>
          </a:prstGeom>
          <a:solidFill>
            <a:srgbClr val="DAE7E9"/>
          </a:solidFill>
          <a:ln w="9525" cap="flat" cmpd="sng">
            <a:solidFill>
              <a:srgbClr val="3C636C"/>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cherus Grotesque" panose="02000505000000020004" pitchFamily="50" charset="0"/>
                <a:sym typeface="Arial"/>
              </a:rPr>
              <a:t>In model 1, we performed worse on predicting defaulters.</a:t>
            </a:r>
            <a:endParaRPr dirty="0">
              <a:latin typeface="Acherus Grotesque" panose="02000505000000020004" pitchFamily="50" charset="0"/>
            </a:endParaRPr>
          </a:p>
        </p:txBody>
      </p:sp>
      <p:cxnSp>
        <p:nvCxnSpPr>
          <p:cNvPr id="1376" name="Google Shape;1376;p65">
            <a:extLst>
              <a:ext uri="{FF2B5EF4-FFF2-40B4-BE49-F238E27FC236}">
                <a16:creationId xmlns:a16="http://schemas.microsoft.com/office/drawing/2014/main" id="{64E96E80-8344-638E-3E21-347FDC8A6722}"/>
              </a:ext>
            </a:extLst>
          </p:cNvPr>
          <p:cNvCxnSpPr>
            <a:cxnSpLocks/>
            <a:stCxn id="1377" idx="1"/>
          </p:cNvCxnSpPr>
          <p:nvPr/>
        </p:nvCxnSpPr>
        <p:spPr>
          <a:xfrm flipH="1">
            <a:off x="2953222" y="1185331"/>
            <a:ext cx="4815430" cy="2910246"/>
          </a:xfrm>
          <a:prstGeom prst="straightConnector1">
            <a:avLst/>
          </a:prstGeom>
          <a:noFill/>
          <a:ln w="12700" cap="rnd" cmpd="sng">
            <a:solidFill>
              <a:srgbClr val="781B3A"/>
            </a:solidFill>
            <a:prstDash val="solid"/>
            <a:round/>
            <a:headEnd type="none" w="sm" len="sm"/>
            <a:tailEnd type="triangle" w="med" len="med"/>
          </a:ln>
        </p:spPr>
      </p:cxnSp>
      <p:cxnSp>
        <p:nvCxnSpPr>
          <p:cNvPr id="1378" name="Google Shape;1378;p65">
            <a:extLst>
              <a:ext uri="{FF2B5EF4-FFF2-40B4-BE49-F238E27FC236}">
                <a16:creationId xmlns:a16="http://schemas.microsoft.com/office/drawing/2014/main" id="{90EF1509-555B-9627-8B3A-04BF6FD52AE8}"/>
              </a:ext>
            </a:extLst>
          </p:cNvPr>
          <p:cNvCxnSpPr>
            <a:cxnSpLocks/>
          </p:cNvCxnSpPr>
          <p:nvPr/>
        </p:nvCxnSpPr>
        <p:spPr>
          <a:xfrm>
            <a:off x="8031666" y="1060612"/>
            <a:ext cx="525300" cy="3332420"/>
          </a:xfrm>
          <a:prstGeom prst="straightConnector1">
            <a:avLst/>
          </a:prstGeom>
          <a:noFill/>
          <a:ln w="12700" cap="rnd" cmpd="sng">
            <a:solidFill>
              <a:srgbClr val="781B3A"/>
            </a:solidFill>
            <a:prstDash val="solid"/>
            <a:round/>
            <a:headEnd type="none" w="sm" len="sm"/>
            <a:tailEnd type="triangle" w="med" len="med"/>
          </a:ln>
        </p:spPr>
      </p:cxnSp>
      <p:sp>
        <p:nvSpPr>
          <p:cNvPr id="1377" name="Google Shape;1377;p65">
            <a:extLst>
              <a:ext uri="{FF2B5EF4-FFF2-40B4-BE49-F238E27FC236}">
                <a16:creationId xmlns:a16="http://schemas.microsoft.com/office/drawing/2014/main" id="{A46D26D0-08BA-441F-468C-81BC885133EE}"/>
              </a:ext>
            </a:extLst>
          </p:cNvPr>
          <p:cNvSpPr txBox="1"/>
          <p:nvPr/>
        </p:nvSpPr>
        <p:spPr>
          <a:xfrm>
            <a:off x="7768652" y="923741"/>
            <a:ext cx="3370836" cy="523180"/>
          </a:xfrm>
          <a:prstGeom prst="rect">
            <a:avLst/>
          </a:prstGeom>
          <a:solidFill>
            <a:srgbClr val="DAE7E9"/>
          </a:solidFill>
          <a:ln w="9525" cap="flat" cmpd="sng">
            <a:solidFill>
              <a:srgbClr val="3C636C"/>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cherus Grotesque" panose="02000505000000020004" pitchFamily="50" charset="0"/>
                <a:sym typeface="Arial"/>
              </a:rPr>
              <a:t>In model 2, we performed worse on predicting non-defaulters.</a:t>
            </a:r>
            <a:endParaRPr dirty="0">
              <a:latin typeface="Acherus Grotesque" panose="02000505000000020004" pitchFamily="50" charset="0"/>
            </a:endParaRPr>
          </a:p>
        </p:txBody>
      </p:sp>
      <p:sp>
        <p:nvSpPr>
          <p:cNvPr id="1379" name="Google Shape;1379;p65">
            <a:extLst>
              <a:ext uri="{FF2B5EF4-FFF2-40B4-BE49-F238E27FC236}">
                <a16:creationId xmlns:a16="http://schemas.microsoft.com/office/drawing/2014/main" id="{AEE21717-DF3F-45FB-AB0D-985742671667}"/>
              </a:ext>
            </a:extLst>
          </p:cNvPr>
          <p:cNvSpPr/>
          <p:nvPr/>
        </p:nvSpPr>
        <p:spPr>
          <a:xfrm rot="-5400000" flipH="1">
            <a:off x="5516605" y="471420"/>
            <a:ext cx="1022860" cy="2469804"/>
          </a:xfrm>
          <a:prstGeom prst="cloudCallout">
            <a:avLst>
              <a:gd name="adj1" fmla="val 79284"/>
              <a:gd name="adj2" fmla="val -12684"/>
            </a:avLst>
          </a:prstGeom>
          <a:solidFill>
            <a:schemeClr val="accent4"/>
          </a:solidFill>
          <a:ln w="22225" cap="rnd" cmpd="sng">
            <a:solidFill>
              <a:srgbClr val="3A61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1380" name="Google Shape;1380;p65">
            <a:extLst>
              <a:ext uri="{FF2B5EF4-FFF2-40B4-BE49-F238E27FC236}">
                <a16:creationId xmlns:a16="http://schemas.microsoft.com/office/drawing/2014/main" id="{618E8FA1-57D6-9812-CE59-234775D510D2}"/>
              </a:ext>
            </a:extLst>
          </p:cNvPr>
          <p:cNvSpPr txBox="1"/>
          <p:nvPr/>
        </p:nvSpPr>
        <p:spPr>
          <a:xfrm flipH="1">
            <a:off x="5166114" y="1323675"/>
            <a:ext cx="1609375" cy="66817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dirty="0">
                <a:solidFill>
                  <a:srgbClr val="FFFFFF"/>
                </a:solidFill>
                <a:latin typeface="Acherus Grotesque" panose="02000505000000020004" pitchFamily="50" charset="0"/>
                <a:sym typeface="Arial"/>
              </a:rPr>
              <a:t>Which error costs more?</a:t>
            </a:r>
            <a:endParaRPr dirty="0">
              <a:latin typeface="Acherus Grotesque" panose="02000505000000020004" pitchFamily="50" charset="0"/>
            </a:endParaRPr>
          </a:p>
        </p:txBody>
      </p:sp>
      <p:sp>
        <p:nvSpPr>
          <p:cNvPr id="1381" name="Google Shape;1381;p65">
            <a:extLst>
              <a:ext uri="{FF2B5EF4-FFF2-40B4-BE49-F238E27FC236}">
                <a16:creationId xmlns:a16="http://schemas.microsoft.com/office/drawing/2014/main" id="{FE81C58F-DF1C-82FB-DEAC-6C0029FC02B5}"/>
              </a:ext>
            </a:extLst>
          </p:cNvPr>
          <p:cNvSpPr/>
          <p:nvPr/>
        </p:nvSpPr>
        <p:spPr>
          <a:xfrm>
            <a:off x="3579215" y="5829994"/>
            <a:ext cx="1086985" cy="471638"/>
          </a:xfrm>
          <a:prstGeom prst="ellipse">
            <a:avLst/>
          </a:prstGeom>
          <a:noFill/>
          <a:ln w="22225" cap="rnd" cmpd="sng">
            <a:solidFill>
              <a:srgbClr val="3C63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cherus Grotesque" panose="02000505000000020004" pitchFamily="50" charset="0"/>
              <a:sym typeface="Arial"/>
            </a:endParaRPr>
          </a:p>
        </p:txBody>
      </p:sp>
      <p:sp>
        <p:nvSpPr>
          <p:cNvPr id="1382" name="Google Shape;1382;p65">
            <a:extLst>
              <a:ext uri="{FF2B5EF4-FFF2-40B4-BE49-F238E27FC236}">
                <a16:creationId xmlns:a16="http://schemas.microsoft.com/office/drawing/2014/main" id="{CC440C95-9FC6-E661-B638-09DB75A36453}"/>
              </a:ext>
            </a:extLst>
          </p:cNvPr>
          <p:cNvSpPr/>
          <p:nvPr/>
        </p:nvSpPr>
        <p:spPr>
          <a:xfrm>
            <a:off x="9533933" y="5965752"/>
            <a:ext cx="1158451" cy="323833"/>
          </a:xfrm>
          <a:prstGeom prst="ellipse">
            <a:avLst/>
          </a:prstGeom>
          <a:noFill/>
          <a:ln w="22225" cap="rnd" cmpd="sng">
            <a:solidFill>
              <a:srgbClr val="3C63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cherus Grotesque" panose="02000505000000020004" pitchFamily="50" charset="0"/>
              <a:sym typeface="Arial"/>
            </a:endParaRPr>
          </a:p>
        </p:txBody>
      </p:sp>
      <p:sp>
        <p:nvSpPr>
          <p:cNvPr id="1383" name="Google Shape;1383;p65">
            <a:extLst>
              <a:ext uri="{FF2B5EF4-FFF2-40B4-BE49-F238E27FC236}">
                <a16:creationId xmlns:a16="http://schemas.microsoft.com/office/drawing/2014/main" id="{5562B0BC-9ABD-932F-D0C3-D9DBB418E8E8}"/>
              </a:ext>
            </a:extLst>
          </p:cNvPr>
          <p:cNvSpPr/>
          <p:nvPr/>
        </p:nvSpPr>
        <p:spPr>
          <a:xfrm rot="10800000">
            <a:off x="4723149" y="6001580"/>
            <a:ext cx="442762" cy="128466"/>
          </a:xfrm>
          <a:prstGeom prst="rightArrow">
            <a:avLst>
              <a:gd name="adj1" fmla="val 50000"/>
              <a:gd name="adj2" fmla="val 50000"/>
            </a:avLst>
          </a:prstGeom>
          <a:solidFill>
            <a:srgbClr val="3C636C"/>
          </a:solidFill>
          <a:ln w="22225" cap="rnd" cmpd="sng">
            <a:solidFill>
              <a:srgbClr val="3C63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cherus Grotesque" panose="02000505000000020004" pitchFamily="50" charset="0"/>
              <a:sym typeface="Arial"/>
            </a:endParaRPr>
          </a:p>
        </p:txBody>
      </p:sp>
      <p:sp>
        <p:nvSpPr>
          <p:cNvPr id="1384" name="Google Shape;1384;p65">
            <a:extLst>
              <a:ext uri="{FF2B5EF4-FFF2-40B4-BE49-F238E27FC236}">
                <a16:creationId xmlns:a16="http://schemas.microsoft.com/office/drawing/2014/main" id="{E0039BCB-B4B7-EDDF-05FB-B989E06FDB24}"/>
              </a:ext>
            </a:extLst>
          </p:cNvPr>
          <p:cNvSpPr txBox="1"/>
          <p:nvPr/>
        </p:nvSpPr>
        <p:spPr>
          <a:xfrm>
            <a:off x="4426827" y="6254598"/>
            <a:ext cx="3374205" cy="584735"/>
          </a:xfrm>
          <a:prstGeom prst="rect">
            <a:avLst/>
          </a:prstGeom>
          <a:solidFill>
            <a:srgbClr val="DAE7E9"/>
          </a:solidFill>
          <a:ln w="9525" cap="flat" cmpd="sng">
            <a:solidFill>
              <a:srgbClr val="3C636C"/>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a:solidFill>
                  <a:srgbClr val="000000"/>
                </a:solidFill>
                <a:latin typeface="Acherus Grotesque" panose="02000505000000020004" pitchFamily="50" charset="0"/>
                <a:sym typeface="Arial"/>
              </a:rPr>
              <a:t>Lower overall rate isn’t always the best model!</a:t>
            </a:r>
            <a:endParaRPr sz="1800">
              <a:latin typeface="Acherus Grotesque" panose="02000505000000020004" pitchFamily="50" charset="0"/>
            </a:endParaRPr>
          </a:p>
        </p:txBody>
      </p:sp>
      <p:sp>
        <p:nvSpPr>
          <p:cNvPr id="10" name="Slide Number Placeholder 9">
            <a:extLst>
              <a:ext uri="{FF2B5EF4-FFF2-40B4-BE49-F238E27FC236}">
                <a16:creationId xmlns:a16="http://schemas.microsoft.com/office/drawing/2014/main" id="{08E32239-D1EF-4835-9B33-33DED5A76208}"/>
              </a:ext>
            </a:extLst>
          </p:cNvPr>
          <p:cNvSpPr>
            <a:spLocks noGrp="1"/>
          </p:cNvSpPr>
          <p:nvPr>
            <p:ph type="sldNum" sz="quarter" idx="12"/>
          </p:nvPr>
        </p:nvSpPr>
        <p:spPr/>
        <p:txBody>
          <a:bodyPr/>
          <a:lstStyle/>
          <a:p>
            <a:fld id="{8E06CFEE-053A-4A40-A88B-A288F0289482}" type="slidenum">
              <a:rPr lang="en-US" smtClean="0"/>
              <a:t>72</a:t>
            </a:fld>
            <a:endParaRPr lang="en-US"/>
          </a:p>
        </p:txBody>
      </p:sp>
    </p:spTree>
    <p:extLst>
      <p:ext uri="{BB962C8B-B14F-4D97-AF65-F5344CB8AC3E}">
        <p14:creationId xmlns:p14="http://schemas.microsoft.com/office/powerpoint/2010/main" val="401677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59">
          <a:extLst>
            <a:ext uri="{FF2B5EF4-FFF2-40B4-BE49-F238E27FC236}">
              <a16:creationId xmlns:a16="http://schemas.microsoft.com/office/drawing/2014/main" id="{D1A9ED4F-B867-B82C-B7E7-E70F34B96514}"/>
            </a:ext>
          </a:extLst>
        </p:cNvPr>
        <p:cNvGrpSpPr/>
        <p:nvPr/>
      </p:nvGrpSpPr>
      <p:grpSpPr>
        <a:xfrm>
          <a:off x="0" y="0"/>
          <a:ext cx="0" cy="0"/>
          <a:chOff x="0" y="0"/>
          <a:chExt cx="0" cy="0"/>
        </a:xfrm>
      </p:grpSpPr>
      <p:sp>
        <p:nvSpPr>
          <p:cNvPr id="1360" name="Google Shape;1360;p65">
            <a:extLst>
              <a:ext uri="{FF2B5EF4-FFF2-40B4-BE49-F238E27FC236}">
                <a16:creationId xmlns:a16="http://schemas.microsoft.com/office/drawing/2014/main" id="{48440391-1CFB-1345-C63B-AE2EF4415B6C}"/>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Arial"/>
              <a:buNone/>
            </a:pPr>
            <a:r>
              <a:rPr lang="en-US" dirty="0">
                <a:solidFill>
                  <a:schemeClr val="dk1"/>
                </a:solidFill>
              </a:rPr>
              <a:t>All errors are not created equal</a:t>
            </a:r>
          </a:p>
        </p:txBody>
      </p:sp>
      <p:sp>
        <p:nvSpPr>
          <p:cNvPr id="2" name="Footer Placeholder 1">
            <a:extLst>
              <a:ext uri="{FF2B5EF4-FFF2-40B4-BE49-F238E27FC236}">
                <a16:creationId xmlns:a16="http://schemas.microsoft.com/office/drawing/2014/main" id="{0908F645-9A53-4521-BB28-671C7FAC8070}"/>
              </a:ext>
            </a:extLst>
          </p:cNvPr>
          <p:cNvSpPr>
            <a:spLocks noGrp="1"/>
          </p:cNvSpPr>
          <p:nvPr>
            <p:ph type="ftr" sz="quarter" idx="11"/>
          </p:nvPr>
        </p:nvSpPr>
        <p:spPr/>
        <p:txBody>
          <a:bodyPr/>
          <a:lstStyle/>
          <a:p>
            <a:r>
              <a:rPr lang="en-US"/>
              <a:t>Classification</a:t>
            </a:r>
            <a:endParaRPr lang="en-US" dirty="0"/>
          </a:p>
        </p:txBody>
      </p:sp>
      <p:sp>
        <p:nvSpPr>
          <p:cNvPr id="1361" name="Google Shape;1361;p65">
            <a:extLst>
              <a:ext uri="{FF2B5EF4-FFF2-40B4-BE49-F238E27FC236}">
                <a16:creationId xmlns:a16="http://schemas.microsoft.com/office/drawing/2014/main" id="{A5B23B3F-2D42-7C18-7AF3-206C63C30225}"/>
              </a:ext>
            </a:extLst>
          </p:cNvPr>
          <p:cNvSpPr/>
          <p:nvPr/>
        </p:nvSpPr>
        <p:spPr>
          <a:xfrm>
            <a:off x="442197" y="1820252"/>
            <a:ext cx="11055259" cy="861774"/>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E87722"/>
              </a:buClr>
              <a:buSzPts val="2000"/>
              <a:buFont typeface="Noto Sans Symbols"/>
              <a:buNone/>
            </a:pPr>
            <a:endParaRPr sz="2000" b="0" i="0" u="none" strike="noStrike" cap="none">
              <a:solidFill>
                <a:srgbClr val="000000"/>
              </a:solidFill>
              <a:latin typeface="Acherus Grotesque" panose="02000505000000020004" pitchFamily="50" charset="0"/>
              <a:sym typeface="Arial"/>
            </a:endParaRPr>
          </a:p>
          <a:p>
            <a:pPr marL="0" marR="0" lvl="0" indent="0" algn="l" rtl="0">
              <a:lnSpc>
                <a:spcPct val="100000"/>
              </a:lnSpc>
              <a:spcBef>
                <a:spcPts val="1200"/>
              </a:spcBef>
              <a:spcAft>
                <a:spcPts val="0"/>
              </a:spcAft>
              <a:buClr>
                <a:srgbClr val="000000"/>
              </a:buClr>
              <a:buSzPts val="2000"/>
              <a:buFont typeface="Arial"/>
              <a:buNone/>
            </a:pPr>
            <a:endParaRPr sz="2000" b="0" i="0" u="none" strike="noStrike" cap="none">
              <a:solidFill>
                <a:srgbClr val="000000"/>
              </a:solidFill>
              <a:latin typeface="Acherus Grotesque" panose="02000505000000020004" pitchFamily="50" charset="0"/>
              <a:sym typeface="Arial"/>
            </a:endParaRPr>
          </a:p>
        </p:txBody>
      </p:sp>
      <p:sp>
        <p:nvSpPr>
          <p:cNvPr id="1362" name="Google Shape;1362;p65">
            <a:extLst>
              <a:ext uri="{FF2B5EF4-FFF2-40B4-BE49-F238E27FC236}">
                <a16:creationId xmlns:a16="http://schemas.microsoft.com/office/drawing/2014/main" id="{12130475-A861-072A-1F6F-9E1FDC8FB337}"/>
              </a:ext>
            </a:extLst>
          </p:cNvPr>
          <p:cNvSpPr txBox="1"/>
          <p:nvPr/>
        </p:nvSpPr>
        <p:spPr>
          <a:xfrm>
            <a:off x="1286472" y="5643254"/>
            <a:ext cx="382249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Overall error rate = (23+252)/10000 = 2.75%</a:t>
            </a:r>
            <a:endParaRPr>
              <a:latin typeface="Acherus Grotesque" panose="02000505000000020004" pitchFamily="50" charset="0"/>
            </a:endParaRPr>
          </a:p>
        </p:txBody>
      </p:sp>
      <p:sp>
        <p:nvSpPr>
          <p:cNvPr id="1363" name="Google Shape;1363;p65">
            <a:extLst>
              <a:ext uri="{FF2B5EF4-FFF2-40B4-BE49-F238E27FC236}">
                <a16:creationId xmlns:a16="http://schemas.microsoft.com/office/drawing/2014/main" id="{567BA461-ADBE-383F-24F6-206B8DE8F1F2}"/>
              </a:ext>
            </a:extLst>
          </p:cNvPr>
          <p:cNvSpPr txBox="1"/>
          <p:nvPr/>
        </p:nvSpPr>
        <p:spPr>
          <a:xfrm>
            <a:off x="2291439" y="1803970"/>
            <a:ext cx="382249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cherus Grotesque" panose="02000505000000020004" pitchFamily="50" charset="0"/>
                <a:sym typeface="Arial"/>
              </a:rPr>
              <a:t>Model 1</a:t>
            </a:r>
            <a:endParaRPr>
              <a:latin typeface="Acherus Grotesque" panose="02000505000000020004" pitchFamily="50" charset="0"/>
            </a:endParaRPr>
          </a:p>
        </p:txBody>
      </p:sp>
      <p:sp>
        <p:nvSpPr>
          <p:cNvPr id="1364" name="Google Shape;1364;p65">
            <a:extLst>
              <a:ext uri="{FF2B5EF4-FFF2-40B4-BE49-F238E27FC236}">
                <a16:creationId xmlns:a16="http://schemas.microsoft.com/office/drawing/2014/main" id="{B7B9B2AA-C06B-9C84-438F-6F243E5BAD00}"/>
              </a:ext>
            </a:extLst>
          </p:cNvPr>
          <p:cNvSpPr txBox="1"/>
          <p:nvPr/>
        </p:nvSpPr>
        <p:spPr>
          <a:xfrm>
            <a:off x="7010125" y="5712921"/>
            <a:ext cx="412936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cherus Grotesque" panose="02000505000000020004" pitchFamily="50" charset="0"/>
                <a:sym typeface="Arial"/>
              </a:rPr>
              <a:t>Overall error rate = (235+138)/10000  = 3.73%</a:t>
            </a:r>
            <a:endParaRPr>
              <a:latin typeface="Acherus Grotesque" panose="02000505000000020004" pitchFamily="50" charset="0"/>
            </a:endParaRPr>
          </a:p>
        </p:txBody>
      </p:sp>
      <p:sp>
        <p:nvSpPr>
          <p:cNvPr id="1365" name="Google Shape;1365;p65">
            <a:extLst>
              <a:ext uri="{FF2B5EF4-FFF2-40B4-BE49-F238E27FC236}">
                <a16:creationId xmlns:a16="http://schemas.microsoft.com/office/drawing/2014/main" id="{757A1158-264D-24F6-FFB8-6F07D6DC8967}"/>
              </a:ext>
            </a:extLst>
          </p:cNvPr>
          <p:cNvSpPr txBox="1"/>
          <p:nvPr/>
        </p:nvSpPr>
        <p:spPr>
          <a:xfrm>
            <a:off x="8086662" y="1760268"/>
            <a:ext cx="18139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cherus Grotesque" panose="02000505000000020004" pitchFamily="50" charset="0"/>
                <a:sym typeface="Arial"/>
              </a:rPr>
              <a:t>Model 2</a:t>
            </a:r>
            <a:endParaRPr dirty="0">
              <a:latin typeface="Acherus Grotesque" panose="02000505000000020004" pitchFamily="50" charset="0"/>
            </a:endParaRPr>
          </a:p>
        </p:txBody>
      </p:sp>
      <p:sp>
        <p:nvSpPr>
          <p:cNvPr id="1366" name="Google Shape;1366;p65">
            <a:extLst>
              <a:ext uri="{FF2B5EF4-FFF2-40B4-BE49-F238E27FC236}">
                <a16:creationId xmlns:a16="http://schemas.microsoft.com/office/drawing/2014/main" id="{0E93D693-8888-DF80-FB7C-D3E63A89EEBC}"/>
              </a:ext>
            </a:extLst>
          </p:cNvPr>
          <p:cNvSpPr/>
          <p:nvPr/>
        </p:nvSpPr>
        <p:spPr>
          <a:xfrm>
            <a:off x="442197" y="5015314"/>
            <a:ext cx="11055259" cy="861774"/>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E87722"/>
              </a:buClr>
              <a:buSzPts val="2000"/>
              <a:buFont typeface="Noto Sans Symbols"/>
              <a:buNone/>
            </a:pPr>
            <a:endParaRPr sz="2000" b="0" i="0" u="none" strike="noStrike" cap="none">
              <a:solidFill>
                <a:srgbClr val="000000"/>
              </a:solidFill>
              <a:latin typeface="Acherus Grotesque" panose="02000505000000020004" pitchFamily="50" charset="0"/>
              <a:sym typeface="Arial"/>
            </a:endParaRPr>
          </a:p>
          <a:p>
            <a:pPr marL="0" marR="0" lvl="0" indent="0" algn="l" rtl="0">
              <a:lnSpc>
                <a:spcPct val="100000"/>
              </a:lnSpc>
              <a:spcBef>
                <a:spcPts val="1200"/>
              </a:spcBef>
              <a:spcAft>
                <a:spcPts val="0"/>
              </a:spcAft>
              <a:buClr>
                <a:srgbClr val="000000"/>
              </a:buClr>
              <a:buSzPts val="2000"/>
              <a:buFont typeface="Arial"/>
              <a:buNone/>
            </a:pPr>
            <a:endParaRPr sz="2000" b="0" i="0" u="none" strike="noStrike" cap="none">
              <a:solidFill>
                <a:srgbClr val="000000"/>
              </a:solidFill>
              <a:latin typeface="Acherus Grotesque" panose="02000505000000020004" pitchFamily="50" charset="0"/>
              <a:sym typeface="Arial"/>
            </a:endParaRPr>
          </a:p>
        </p:txBody>
      </p:sp>
      <p:graphicFrame>
        <p:nvGraphicFramePr>
          <p:cNvPr id="1367" name="Google Shape;1367;p65">
            <a:extLst>
              <a:ext uri="{FF2B5EF4-FFF2-40B4-BE49-F238E27FC236}">
                <a16:creationId xmlns:a16="http://schemas.microsoft.com/office/drawing/2014/main" id="{C8A06D83-001D-2AB9-843A-19795F4B8F36}"/>
              </a:ext>
            </a:extLst>
          </p:cNvPr>
          <p:cNvGraphicFramePr/>
          <p:nvPr>
            <p:extLst>
              <p:ext uri="{D42A27DB-BD31-4B8C-83A1-F6EECF244321}">
                <p14:modId xmlns:p14="http://schemas.microsoft.com/office/powerpoint/2010/main" val="2058882566"/>
              </p:ext>
            </p:extLst>
          </p:nvPr>
        </p:nvGraphicFramePr>
        <p:xfrm>
          <a:off x="928481" y="2621511"/>
          <a:ext cx="4612860" cy="3063500"/>
        </p:xfrm>
        <a:graphic>
          <a:graphicData uri="http://schemas.openxmlformats.org/drawingml/2006/table">
            <a:tbl>
              <a:tblPr firstRow="1" bandRow="1">
                <a:noFill/>
                <a:tableStyleId>{7D7B12BB-0808-4183-9E53-8526D7760760}</a:tableStyleId>
              </a:tblPr>
              <a:tblGrid>
                <a:gridCol w="1280160">
                  <a:extLst>
                    <a:ext uri="{9D8B030D-6E8A-4147-A177-3AD203B41FA5}">
                      <a16:colId xmlns:a16="http://schemas.microsoft.com/office/drawing/2014/main" val="20000"/>
                    </a:ext>
                  </a:extLst>
                </a:gridCol>
                <a:gridCol w="1110900">
                  <a:extLst>
                    <a:ext uri="{9D8B030D-6E8A-4147-A177-3AD203B41FA5}">
                      <a16:colId xmlns:a16="http://schemas.microsoft.com/office/drawing/2014/main" val="20001"/>
                    </a:ext>
                  </a:extLst>
                </a:gridCol>
                <a:gridCol w="1110900">
                  <a:extLst>
                    <a:ext uri="{9D8B030D-6E8A-4147-A177-3AD203B41FA5}">
                      <a16:colId xmlns:a16="http://schemas.microsoft.com/office/drawing/2014/main" val="20002"/>
                    </a:ext>
                  </a:extLst>
                </a:gridCol>
                <a:gridCol w="1110900">
                  <a:extLst>
                    <a:ext uri="{9D8B030D-6E8A-4147-A177-3AD203B41FA5}">
                      <a16:colId xmlns:a16="http://schemas.microsoft.com/office/drawing/2014/main" val="20003"/>
                    </a:ext>
                  </a:extLst>
                </a:gridCol>
              </a:tblGrid>
              <a:tr h="76587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765875">
                <a:tc>
                  <a:txBody>
                    <a:bodyPr/>
                    <a:lstStyle/>
                    <a:p>
                      <a:pPr marL="0" marR="0" lvl="0" indent="0" algn="ctr" rtl="0">
                        <a:spcBef>
                          <a:spcPts val="0"/>
                        </a:spcBef>
                        <a:spcAft>
                          <a:spcPts val="0"/>
                        </a:spcAft>
                        <a:buNone/>
                      </a:pPr>
                      <a:r>
                        <a:rPr lang="en-US" sz="2000" b="1" u="none" strike="noStrike" cap="none">
                          <a:solidFill>
                            <a:schemeClr val="bg1"/>
                          </a:solidFill>
                          <a:latin typeface="Acherus Grotesque" panose="02000505000000020004" pitchFamily="50" charset="0"/>
                        </a:rPr>
                        <a:t>No</a:t>
                      </a:r>
                      <a:endParaRPr b="1">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9,644</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252</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9,896</a:t>
                      </a:r>
                      <a:endParaRPr>
                        <a:latin typeface="Acherus Grotesque" panose="02000505000000020004" pitchFamily="50" charset="0"/>
                      </a:endParaRPr>
                    </a:p>
                  </a:txBody>
                  <a:tcPr marL="91450" marR="91450" marT="45725" marB="45725" anchor="ctr"/>
                </a:tc>
                <a:extLst>
                  <a:ext uri="{0D108BD9-81ED-4DB2-BD59-A6C34878D82A}">
                    <a16:rowId xmlns:a16="http://schemas.microsoft.com/office/drawing/2014/main" val="10001"/>
                  </a:ext>
                </a:extLst>
              </a:tr>
              <a:tr h="7658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23</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81</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104</a:t>
                      </a:r>
                      <a:endParaRPr dirty="0">
                        <a:latin typeface="Acherus Grotesque" panose="02000505000000020004" pitchFamily="50" charset="0"/>
                      </a:endParaRPr>
                    </a:p>
                  </a:txBody>
                  <a:tcPr marL="91450" marR="91450" marT="45725" marB="45725" anchor="ctr"/>
                </a:tc>
                <a:extLst>
                  <a:ext uri="{0D108BD9-81ED-4DB2-BD59-A6C34878D82A}">
                    <a16:rowId xmlns:a16="http://schemas.microsoft.com/office/drawing/2014/main" val="10002"/>
                  </a:ext>
                </a:extLst>
              </a:tr>
              <a:tr h="7658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9,667</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333</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10,000</a:t>
                      </a:r>
                      <a:endParaRPr dirty="0">
                        <a:latin typeface="Acherus Grotesque" panose="02000505000000020004" pitchFamily="50" charset="0"/>
                      </a:endParaRPr>
                    </a:p>
                  </a:txBody>
                  <a:tcPr marL="91450" marR="91450" marT="45725" marB="45725" anchor="ctr"/>
                </a:tc>
                <a:extLst>
                  <a:ext uri="{0D108BD9-81ED-4DB2-BD59-A6C34878D82A}">
                    <a16:rowId xmlns:a16="http://schemas.microsoft.com/office/drawing/2014/main" val="10003"/>
                  </a:ext>
                </a:extLst>
              </a:tr>
            </a:tbl>
          </a:graphicData>
        </a:graphic>
      </p:graphicFrame>
      <p:graphicFrame>
        <p:nvGraphicFramePr>
          <p:cNvPr id="1368" name="Google Shape;1368;p65">
            <a:extLst>
              <a:ext uri="{FF2B5EF4-FFF2-40B4-BE49-F238E27FC236}">
                <a16:creationId xmlns:a16="http://schemas.microsoft.com/office/drawing/2014/main" id="{AA1A7C03-BFD7-3440-ADF0-3B84926E1B0A}"/>
              </a:ext>
            </a:extLst>
          </p:cNvPr>
          <p:cNvGraphicFramePr/>
          <p:nvPr>
            <p:extLst>
              <p:ext uri="{D42A27DB-BD31-4B8C-83A1-F6EECF244321}">
                <p14:modId xmlns:p14="http://schemas.microsoft.com/office/powerpoint/2010/main" val="2184168936"/>
              </p:ext>
            </p:extLst>
          </p:nvPr>
        </p:nvGraphicFramePr>
        <p:xfrm>
          <a:off x="6695844" y="2618041"/>
          <a:ext cx="4612860" cy="3072300"/>
        </p:xfrm>
        <a:graphic>
          <a:graphicData uri="http://schemas.openxmlformats.org/drawingml/2006/table">
            <a:tbl>
              <a:tblPr firstRow="1" bandRow="1">
                <a:noFill/>
                <a:tableStyleId>{7D7B12BB-0808-4183-9E53-8526D7760760}</a:tableStyleId>
              </a:tblPr>
              <a:tblGrid>
                <a:gridCol w="1280160">
                  <a:extLst>
                    <a:ext uri="{9D8B030D-6E8A-4147-A177-3AD203B41FA5}">
                      <a16:colId xmlns:a16="http://schemas.microsoft.com/office/drawing/2014/main" val="20000"/>
                    </a:ext>
                  </a:extLst>
                </a:gridCol>
                <a:gridCol w="1110900">
                  <a:extLst>
                    <a:ext uri="{9D8B030D-6E8A-4147-A177-3AD203B41FA5}">
                      <a16:colId xmlns:a16="http://schemas.microsoft.com/office/drawing/2014/main" val="20001"/>
                    </a:ext>
                  </a:extLst>
                </a:gridCol>
                <a:gridCol w="1110900">
                  <a:extLst>
                    <a:ext uri="{9D8B030D-6E8A-4147-A177-3AD203B41FA5}">
                      <a16:colId xmlns:a16="http://schemas.microsoft.com/office/drawing/2014/main" val="20002"/>
                    </a:ext>
                  </a:extLst>
                </a:gridCol>
                <a:gridCol w="1110900">
                  <a:extLst>
                    <a:ext uri="{9D8B030D-6E8A-4147-A177-3AD203B41FA5}">
                      <a16:colId xmlns:a16="http://schemas.microsoft.com/office/drawing/2014/main" val="20003"/>
                    </a:ext>
                  </a:extLst>
                </a:gridCol>
              </a:tblGrid>
              <a:tr h="76807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a:solidFill>
                            <a:schemeClr val="bg1"/>
                          </a:solidFill>
                          <a:latin typeface="Acherus Grotesque" panose="02000505000000020004" pitchFamily="50" charset="0"/>
                        </a:rPr>
                        <a:t>Yes</a:t>
                      </a:r>
                      <a:endParaRPr b="1">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7680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No</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9,432</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138</a:t>
                      </a:r>
                      <a:endParaRPr dirty="0">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9,570</a:t>
                      </a:r>
                      <a:endParaRPr>
                        <a:latin typeface="Acherus Grotesque" panose="02000505000000020004" pitchFamily="50" charset="0"/>
                      </a:endParaRPr>
                    </a:p>
                  </a:txBody>
                  <a:tcPr marL="91450" marR="91450" marT="45725" marB="45725" anchor="ctr"/>
                </a:tc>
                <a:extLst>
                  <a:ext uri="{0D108BD9-81ED-4DB2-BD59-A6C34878D82A}">
                    <a16:rowId xmlns:a16="http://schemas.microsoft.com/office/drawing/2014/main" val="10001"/>
                  </a:ext>
                </a:extLst>
              </a:tr>
              <a:tr h="7680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Yes</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235</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195</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430</a:t>
                      </a:r>
                      <a:endParaRPr dirty="0">
                        <a:latin typeface="Acherus Grotesque" panose="02000505000000020004" pitchFamily="50" charset="0"/>
                      </a:endParaRPr>
                    </a:p>
                  </a:txBody>
                  <a:tcPr marL="91450" marR="91450" marT="45725" marB="45725" anchor="ctr"/>
                </a:tc>
                <a:extLst>
                  <a:ext uri="{0D108BD9-81ED-4DB2-BD59-A6C34878D82A}">
                    <a16:rowId xmlns:a16="http://schemas.microsoft.com/office/drawing/2014/main" val="10002"/>
                  </a:ext>
                </a:extLst>
              </a:tr>
              <a:tr h="768075">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9,667</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a:latin typeface="Acherus Grotesque" panose="02000505000000020004" pitchFamily="50" charset="0"/>
                        </a:rPr>
                        <a:t>333</a:t>
                      </a:r>
                      <a:endParaRPr>
                        <a:latin typeface="Acherus Grotesque" panose="02000505000000020004" pitchFamily="50" charset="0"/>
                      </a:endParaRPr>
                    </a:p>
                  </a:txBody>
                  <a:tcPr marL="91450" marR="91450" marT="45725" marB="45725" anchor="ctr"/>
                </a:tc>
                <a:tc>
                  <a:txBody>
                    <a:bodyPr/>
                    <a:lstStyle/>
                    <a:p>
                      <a:pPr marL="0" marR="0" lvl="0" indent="0" algn="r" rtl="0">
                        <a:spcBef>
                          <a:spcPts val="0"/>
                        </a:spcBef>
                        <a:spcAft>
                          <a:spcPts val="0"/>
                        </a:spcAft>
                        <a:buNone/>
                      </a:pPr>
                      <a:r>
                        <a:rPr lang="en-US" sz="2000" u="none" strike="noStrike" cap="none" dirty="0">
                          <a:latin typeface="Acherus Grotesque" panose="02000505000000020004" pitchFamily="50" charset="0"/>
                        </a:rPr>
                        <a:t>10,000</a:t>
                      </a:r>
                      <a:endParaRPr dirty="0">
                        <a:latin typeface="Acherus Grotesque" panose="02000505000000020004" pitchFamily="50" charset="0"/>
                      </a:endParaRPr>
                    </a:p>
                  </a:txBody>
                  <a:tcPr marL="91450" marR="91450" marT="45725" marB="45725" anchor="ctr"/>
                </a:tc>
                <a:extLst>
                  <a:ext uri="{0D108BD9-81ED-4DB2-BD59-A6C34878D82A}">
                    <a16:rowId xmlns:a16="http://schemas.microsoft.com/office/drawing/2014/main" val="10003"/>
                  </a:ext>
                </a:extLst>
              </a:tr>
            </a:tbl>
          </a:graphicData>
        </a:graphic>
      </p:graphicFrame>
      <p:sp>
        <p:nvSpPr>
          <p:cNvPr id="1369" name="Google Shape;1369;p65">
            <a:extLst>
              <a:ext uri="{FF2B5EF4-FFF2-40B4-BE49-F238E27FC236}">
                <a16:creationId xmlns:a16="http://schemas.microsoft.com/office/drawing/2014/main" id="{060ECBC9-8A4D-AEF0-521B-46911129D4D2}"/>
              </a:ext>
            </a:extLst>
          </p:cNvPr>
          <p:cNvSpPr txBox="1"/>
          <p:nvPr/>
        </p:nvSpPr>
        <p:spPr>
          <a:xfrm rot="-5400000">
            <a:off x="-990954" y="3834333"/>
            <a:ext cx="313353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Predicted Default Status (from model)</a:t>
            </a:r>
            <a:endParaRPr>
              <a:latin typeface="Acherus Grotesque" panose="02000505000000020004" pitchFamily="50" charset="0"/>
            </a:endParaRPr>
          </a:p>
        </p:txBody>
      </p:sp>
      <p:sp>
        <p:nvSpPr>
          <p:cNvPr id="1370" name="Google Shape;1370;p65">
            <a:extLst>
              <a:ext uri="{FF2B5EF4-FFF2-40B4-BE49-F238E27FC236}">
                <a16:creationId xmlns:a16="http://schemas.microsoft.com/office/drawing/2014/main" id="{DD322E4B-66D7-BA34-5C95-D26CD7AC7646}"/>
              </a:ext>
            </a:extLst>
          </p:cNvPr>
          <p:cNvSpPr txBox="1"/>
          <p:nvPr/>
        </p:nvSpPr>
        <p:spPr>
          <a:xfrm rot="-5400000">
            <a:off x="4757004" y="3840538"/>
            <a:ext cx="313353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Predicted Default Status (from model)</a:t>
            </a:r>
            <a:endParaRPr>
              <a:latin typeface="Acherus Grotesque" panose="02000505000000020004" pitchFamily="50" charset="0"/>
            </a:endParaRPr>
          </a:p>
        </p:txBody>
      </p:sp>
      <p:sp>
        <p:nvSpPr>
          <p:cNvPr id="1371" name="Google Shape;1371;p65">
            <a:extLst>
              <a:ext uri="{FF2B5EF4-FFF2-40B4-BE49-F238E27FC236}">
                <a16:creationId xmlns:a16="http://schemas.microsoft.com/office/drawing/2014/main" id="{69421826-E716-DA32-4A54-E1CD2379ACA2}"/>
              </a:ext>
            </a:extLst>
          </p:cNvPr>
          <p:cNvSpPr txBox="1"/>
          <p:nvPr/>
        </p:nvSpPr>
        <p:spPr>
          <a:xfrm>
            <a:off x="404558" y="2223695"/>
            <a:ext cx="57093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True Default Status (from actual data)</a:t>
            </a:r>
            <a:endParaRPr>
              <a:latin typeface="Acherus Grotesque" panose="02000505000000020004" pitchFamily="50" charset="0"/>
            </a:endParaRPr>
          </a:p>
        </p:txBody>
      </p:sp>
      <p:sp>
        <p:nvSpPr>
          <p:cNvPr id="1372" name="Google Shape;1372;p65">
            <a:extLst>
              <a:ext uri="{FF2B5EF4-FFF2-40B4-BE49-F238E27FC236}">
                <a16:creationId xmlns:a16="http://schemas.microsoft.com/office/drawing/2014/main" id="{8C475FE2-7F27-AF84-F0BB-A6006FD92E9A}"/>
              </a:ext>
            </a:extLst>
          </p:cNvPr>
          <p:cNvSpPr txBox="1"/>
          <p:nvPr/>
        </p:nvSpPr>
        <p:spPr>
          <a:xfrm>
            <a:off x="6119654" y="2195375"/>
            <a:ext cx="57093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cherus Grotesque" panose="02000505000000020004" pitchFamily="50" charset="0"/>
                <a:sym typeface="Arial"/>
              </a:rPr>
              <a:t>True Default Status (from actual data)</a:t>
            </a:r>
            <a:endParaRPr>
              <a:latin typeface="Acherus Grotesque" panose="02000505000000020004" pitchFamily="50" charset="0"/>
            </a:endParaRPr>
          </a:p>
        </p:txBody>
      </p:sp>
      <p:sp>
        <p:nvSpPr>
          <p:cNvPr id="1381" name="Google Shape;1381;p65">
            <a:extLst>
              <a:ext uri="{FF2B5EF4-FFF2-40B4-BE49-F238E27FC236}">
                <a16:creationId xmlns:a16="http://schemas.microsoft.com/office/drawing/2014/main" id="{FE81C58F-DF1C-82FB-DEAC-6C0029FC02B5}"/>
              </a:ext>
            </a:extLst>
          </p:cNvPr>
          <p:cNvSpPr/>
          <p:nvPr/>
        </p:nvSpPr>
        <p:spPr>
          <a:xfrm>
            <a:off x="3579215" y="5829994"/>
            <a:ext cx="1086985" cy="471638"/>
          </a:xfrm>
          <a:prstGeom prst="ellipse">
            <a:avLst/>
          </a:prstGeom>
          <a:noFill/>
          <a:ln w="22225" cap="rnd" cmpd="sng">
            <a:solidFill>
              <a:srgbClr val="3C63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cherus Grotesque" panose="02000505000000020004" pitchFamily="50" charset="0"/>
              <a:sym typeface="Arial"/>
            </a:endParaRPr>
          </a:p>
        </p:txBody>
      </p:sp>
      <p:sp>
        <p:nvSpPr>
          <p:cNvPr id="1382" name="Google Shape;1382;p65">
            <a:extLst>
              <a:ext uri="{FF2B5EF4-FFF2-40B4-BE49-F238E27FC236}">
                <a16:creationId xmlns:a16="http://schemas.microsoft.com/office/drawing/2014/main" id="{CC440C95-9FC6-E661-B638-09DB75A36453}"/>
              </a:ext>
            </a:extLst>
          </p:cNvPr>
          <p:cNvSpPr/>
          <p:nvPr/>
        </p:nvSpPr>
        <p:spPr>
          <a:xfrm>
            <a:off x="9533933" y="5965752"/>
            <a:ext cx="1158451" cy="323833"/>
          </a:xfrm>
          <a:prstGeom prst="ellipse">
            <a:avLst/>
          </a:prstGeom>
          <a:noFill/>
          <a:ln w="22225" cap="rnd" cmpd="sng">
            <a:solidFill>
              <a:srgbClr val="3C63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cherus Grotesque" panose="02000505000000020004" pitchFamily="50" charset="0"/>
              <a:sym typeface="Arial"/>
            </a:endParaRPr>
          </a:p>
        </p:txBody>
      </p:sp>
      <p:sp>
        <p:nvSpPr>
          <p:cNvPr id="1383" name="Google Shape;1383;p65">
            <a:extLst>
              <a:ext uri="{FF2B5EF4-FFF2-40B4-BE49-F238E27FC236}">
                <a16:creationId xmlns:a16="http://schemas.microsoft.com/office/drawing/2014/main" id="{5562B0BC-9ABD-932F-D0C3-D9DBB418E8E8}"/>
              </a:ext>
            </a:extLst>
          </p:cNvPr>
          <p:cNvSpPr/>
          <p:nvPr/>
        </p:nvSpPr>
        <p:spPr>
          <a:xfrm rot="10800000">
            <a:off x="4723149" y="6001580"/>
            <a:ext cx="442762" cy="128466"/>
          </a:xfrm>
          <a:prstGeom prst="rightArrow">
            <a:avLst>
              <a:gd name="adj1" fmla="val 50000"/>
              <a:gd name="adj2" fmla="val 50000"/>
            </a:avLst>
          </a:prstGeom>
          <a:solidFill>
            <a:srgbClr val="3C636C"/>
          </a:solidFill>
          <a:ln w="22225" cap="rnd" cmpd="sng">
            <a:solidFill>
              <a:srgbClr val="3C63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cherus Grotesque" panose="02000505000000020004" pitchFamily="50" charset="0"/>
              <a:sym typeface="Arial"/>
            </a:endParaRPr>
          </a:p>
        </p:txBody>
      </p:sp>
      <p:sp>
        <p:nvSpPr>
          <p:cNvPr id="1384" name="Google Shape;1384;p65">
            <a:extLst>
              <a:ext uri="{FF2B5EF4-FFF2-40B4-BE49-F238E27FC236}">
                <a16:creationId xmlns:a16="http://schemas.microsoft.com/office/drawing/2014/main" id="{E0039BCB-B4B7-EDDF-05FB-B989E06FDB24}"/>
              </a:ext>
            </a:extLst>
          </p:cNvPr>
          <p:cNvSpPr txBox="1"/>
          <p:nvPr/>
        </p:nvSpPr>
        <p:spPr>
          <a:xfrm>
            <a:off x="4426827" y="6254598"/>
            <a:ext cx="3374205" cy="584735"/>
          </a:xfrm>
          <a:prstGeom prst="rect">
            <a:avLst/>
          </a:prstGeom>
          <a:solidFill>
            <a:srgbClr val="DAE7E9"/>
          </a:solidFill>
          <a:ln w="9525" cap="flat" cmpd="sng">
            <a:solidFill>
              <a:srgbClr val="3C636C"/>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a:solidFill>
                  <a:srgbClr val="000000"/>
                </a:solidFill>
                <a:latin typeface="Acherus Grotesque" panose="02000505000000020004" pitchFamily="50" charset="0"/>
                <a:sym typeface="Arial"/>
              </a:rPr>
              <a:t>Lower overall rate isn’t always the best model!</a:t>
            </a:r>
            <a:endParaRPr sz="1800">
              <a:latin typeface="Acherus Grotesque" panose="02000505000000020004" pitchFamily="50" charset="0"/>
            </a:endParaRPr>
          </a:p>
        </p:txBody>
      </p:sp>
      <p:sp>
        <p:nvSpPr>
          <p:cNvPr id="28" name="Google Shape;1362;p65">
            <a:extLst>
              <a:ext uri="{FF2B5EF4-FFF2-40B4-BE49-F238E27FC236}">
                <a16:creationId xmlns:a16="http://schemas.microsoft.com/office/drawing/2014/main" id="{420AC3E8-A216-44CF-98A9-3AE07444375C}"/>
              </a:ext>
            </a:extLst>
          </p:cNvPr>
          <p:cNvSpPr txBox="1"/>
          <p:nvPr/>
        </p:nvSpPr>
        <p:spPr>
          <a:xfrm>
            <a:off x="334189" y="1234696"/>
            <a:ext cx="5158624" cy="3692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False positive rate = 23 / (23 + 9644) = 0.24%</a:t>
            </a:r>
            <a:endParaRPr dirty="0">
              <a:latin typeface="Acherus Grotesque" panose="02000505000000020004" pitchFamily="50" charset="0"/>
            </a:endParaRPr>
          </a:p>
        </p:txBody>
      </p:sp>
      <p:sp>
        <p:nvSpPr>
          <p:cNvPr id="29" name="Google Shape;1362;p65">
            <a:extLst>
              <a:ext uri="{FF2B5EF4-FFF2-40B4-BE49-F238E27FC236}">
                <a16:creationId xmlns:a16="http://schemas.microsoft.com/office/drawing/2014/main" id="{5FB49A00-A679-44D3-A07C-1C780FA81690}"/>
              </a:ext>
            </a:extLst>
          </p:cNvPr>
          <p:cNvSpPr txBox="1"/>
          <p:nvPr/>
        </p:nvSpPr>
        <p:spPr>
          <a:xfrm>
            <a:off x="6645762" y="1237263"/>
            <a:ext cx="5427679" cy="3692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False positive rate = 235 / (235 + 9432) = 2.43%</a:t>
            </a:r>
            <a:endParaRPr dirty="0">
              <a:latin typeface="Acherus Grotesque" panose="02000505000000020004" pitchFamily="50" charset="0"/>
            </a:endParaRPr>
          </a:p>
        </p:txBody>
      </p:sp>
      <p:sp>
        <p:nvSpPr>
          <p:cNvPr id="30" name="Google Shape;1362;p65">
            <a:extLst>
              <a:ext uri="{FF2B5EF4-FFF2-40B4-BE49-F238E27FC236}">
                <a16:creationId xmlns:a16="http://schemas.microsoft.com/office/drawing/2014/main" id="{BDD6D9DE-5D1C-4510-AF4E-3F2085C5E74C}"/>
              </a:ext>
            </a:extLst>
          </p:cNvPr>
          <p:cNvSpPr txBox="1"/>
          <p:nvPr/>
        </p:nvSpPr>
        <p:spPr>
          <a:xfrm>
            <a:off x="388238" y="1608166"/>
            <a:ext cx="5532066" cy="3692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True negative rate = 9644 / (9644+252) = 97.45% </a:t>
            </a:r>
            <a:endParaRPr dirty="0">
              <a:latin typeface="Acherus Grotesque" panose="02000505000000020004" pitchFamily="50" charset="0"/>
            </a:endParaRPr>
          </a:p>
        </p:txBody>
      </p:sp>
      <p:sp>
        <p:nvSpPr>
          <p:cNvPr id="31" name="Google Shape;1362;p65">
            <a:extLst>
              <a:ext uri="{FF2B5EF4-FFF2-40B4-BE49-F238E27FC236}">
                <a16:creationId xmlns:a16="http://schemas.microsoft.com/office/drawing/2014/main" id="{B836839F-E911-4AD4-A179-0CEEF0216C14}"/>
              </a:ext>
            </a:extLst>
          </p:cNvPr>
          <p:cNvSpPr txBox="1"/>
          <p:nvPr/>
        </p:nvSpPr>
        <p:spPr>
          <a:xfrm>
            <a:off x="6615562" y="1592827"/>
            <a:ext cx="5600822" cy="3692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True negative rate = 9432 / (138 + 9432) = 98.56%</a:t>
            </a:r>
            <a:endParaRPr dirty="0">
              <a:latin typeface="Acherus Grotesque" panose="02000505000000020004" pitchFamily="50" charset="0"/>
            </a:endParaRPr>
          </a:p>
        </p:txBody>
      </p:sp>
      <p:sp>
        <p:nvSpPr>
          <p:cNvPr id="3" name="Slide Number Placeholder 2">
            <a:extLst>
              <a:ext uri="{FF2B5EF4-FFF2-40B4-BE49-F238E27FC236}">
                <a16:creationId xmlns:a16="http://schemas.microsoft.com/office/drawing/2014/main" id="{294F80BA-874D-453F-ACD6-CF1D00CB0987}"/>
              </a:ext>
            </a:extLst>
          </p:cNvPr>
          <p:cNvSpPr>
            <a:spLocks noGrp="1"/>
          </p:cNvSpPr>
          <p:nvPr>
            <p:ph type="sldNum" sz="quarter" idx="12"/>
          </p:nvPr>
        </p:nvSpPr>
        <p:spPr/>
        <p:txBody>
          <a:bodyPr/>
          <a:lstStyle/>
          <a:p>
            <a:fld id="{8E06CFEE-053A-4A40-A88B-A288F0289482}" type="slidenum">
              <a:rPr lang="en-US" smtClean="0"/>
              <a:t>73</a:t>
            </a:fld>
            <a:endParaRPr lang="en-US"/>
          </a:p>
        </p:txBody>
      </p:sp>
    </p:spTree>
    <p:extLst>
      <p:ext uri="{BB962C8B-B14F-4D97-AF65-F5344CB8AC3E}">
        <p14:creationId xmlns:p14="http://schemas.microsoft.com/office/powerpoint/2010/main" val="213488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Arial"/>
              <a:buNone/>
            </a:pPr>
            <a:r>
              <a:rPr lang="en-US" dirty="0">
                <a:solidFill>
                  <a:schemeClr val="dk1"/>
                </a:solidFill>
              </a:rPr>
              <a:t>General key to the confusion matrix</a:t>
            </a:r>
          </a:p>
        </p:txBody>
      </p:sp>
      <p:sp>
        <p:nvSpPr>
          <p:cNvPr id="2" name="Footer Placeholder 1">
            <a:extLst>
              <a:ext uri="{FF2B5EF4-FFF2-40B4-BE49-F238E27FC236}">
                <a16:creationId xmlns:a16="http://schemas.microsoft.com/office/drawing/2014/main" id="{A1E4ED2E-4E41-47B7-809E-0CC015AE8843}"/>
              </a:ext>
            </a:extLst>
          </p:cNvPr>
          <p:cNvSpPr>
            <a:spLocks noGrp="1"/>
          </p:cNvSpPr>
          <p:nvPr>
            <p:ph type="ftr" sz="quarter" idx="11"/>
          </p:nvPr>
        </p:nvSpPr>
        <p:spPr/>
        <p:txBody>
          <a:bodyPr/>
          <a:lstStyle/>
          <a:p>
            <a:r>
              <a:rPr lang="en-US"/>
              <a:t>Classification</a:t>
            </a:r>
            <a:endParaRPr lang="en-US" dirty="0"/>
          </a:p>
        </p:txBody>
      </p:sp>
      <p:graphicFrame>
        <p:nvGraphicFramePr>
          <p:cNvPr id="1391" name="Google Shape;1391;p66"/>
          <p:cNvGraphicFramePr/>
          <p:nvPr>
            <p:extLst>
              <p:ext uri="{D42A27DB-BD31-4B8C-83A1-F6EECF244321}">
                <p14:modId xmlns:p14="http://schemas.microsoft.com/office/powerpoint/2010/main" val="1160124454"/>
              </p:ext>
            </p:extLst>
          </p:nvPr>
        </p:nvGraphicFramePr>
        <p:xfrm>
          <a:off x="3017520" y="1836992"/>
          <a:ext cx="6150865" cy="3177310"/>
        </p:xfrm>
        <a:graphic>
          <a:graphicData uri="http://schemas.openxmlformats.org/drawingml/2006/table">
            <a:tbl>
              <a:tblPr firstRow="1" bandRow="1">
                <a:noFill/>
                <a:tableStyleId>{7D7B12BB-0808-4183-9E53-8526D7760760}</a:tableStyleId>
              </a:tblPr>
              <a:tblGrid>
                <a:gridCol w="1230173">
                  <a:extLst>
                    <a:ext uri="{9D8B030D-6E8A-4147-A177-3AD203B41FA5}">
                      <a16:colId xmlns:a16="http://schemas.microsoft.com/office/drawing/2014/main" val="1268814719"/>
                    </a:ext>
                  </a:extLst>
                </a:gridCol>
                <a:gridCol w="1230173">
                  <a:extLst>
                    <a:ext uri="{9D8B030D-6E8A-4147-A177-3AD203B41FA5}">
                      <a16:colId xmlns:a16="http://schemas.microsoft.com/office/drawing/2014/main" val="20000"/>
                    </a:ext>
                  </a:extLst>
                </a:gridCol>
                <a:gridCol w="1230173">
                  <a:extLst>
                    <a:ext uri="{9D8B030D-6E8A-4147-A177-3AD203B41FA5}">
                      <a16:colId xmlns:a16="http://schemas.microsoft.com/office/drawing/2014/main" val="20001"/>
                    </a:ext>
                  </a:extLst>
                </a:gridCol>
                <a:gridCol w="1230173">
                  <a:extLst>
                    <a:ext uri="{9D8B030D-6E8A-4147-A177-3AD203B41FA5}">
                      <a16:colId xmlns:a16="http://schemas.microsoft.com/office/drawing/2014/main" val="20002"/>
                    </a:ext>
                  </a:extLst>
                </a:gridCol>
                <a:gridCol w="1230173">
                  <a:extLst>
                    <a:ext uri="{9D8B030D-6E8A-4147-A177-3AD203B41FA5}">
                      <a16:colId xmlns:a16="http://schemas.microsoft.com/office/drawing/2014/main" val="20003"/>
                    </a:ext>
                  </a:extLst>
                </a:gridCol>
              </a:tblGrid>
              <a:tr h="616950">
                <a:tc>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gridSpan="4">
                  <a:txBody>
                    <a:bodyPr/>
                    <a:lstStyle/>
                    <a:p>
                      <a:pPr marL="0" marR="0" lvl="0" indent="0" algn="ctr" rtl="0">
                        <a:spcBef>
                          <a:spcPts val="0"/>
                        </a:spcBef>
                        <a:spcAft>
                          <a:spcPts val="0"/>
                        </a:spcAft>
                        <a:buNone/>
                      </a:pPr>
                      <a:r>
                        <a:rPr lang="en-US" b="1" dirty="0">
                          <a:solidFill>
                            <a:schemeClr val="tx1"/>
                          </a:solidFill>
                          <a:latin typeface="Acherus Grotesque" panose="02000505000000020004" pitchFamily="50" charset="0"/>
                        </a:rPr>
                        <a:t>True Event Status </a:t>
                      </a:r>
                    </a:p>
                    <a:p>
                      <a:pPr marL="0" marR="0" lvl="0" indent="0" algn="ctr" rtl="0">
                        <a:spcBef>
                          <a:spcPts val="0"/>
                        </a:spcBef>
                        <a:spcAft>
                          <a:spcPts val="0"/>
                        </a:spcAft>
                        <a:buNone/>
                      </a:pPr>
                      <a:r>
                        <a:rPr lang="en-US" b="1" dirty="0">
                          <a:solidFill>
                            <a:schemeClr val="tx1"/>
                          </a:solidFill>
                          <a:latin typeface="Acherus Grotesque" panose="02000505000000020004" pitchFamily="50" charset="0"/>
                        </a:rPr>
                        <a:t>(from actual data)</a:t>
                      </a:r>
                    </a:p>
                  </a:txBody>
                  <a:tcPr marL="91450" marR="91450" marT="45725" marB="45725" anchor="ctr">
                    <a:lnL w="12700" cmpd="sng">
                      <a:noFill/>
                      <a:prstDash val="solid"/>
                    </a:lnL>
                    <a:lnR w="12700" cmpd="sng">
                      <a:noFill/>
                      <a:prstDash val="solid"/>
                    </a:lnR>
                    <a:lnT w="12700" cmpd="sng">
                      <a:noFill/>
                      <a:prstDash val="soli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h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h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extLst>
                  <a:ext uri="{0D108BD9-81ED-4DB2-BD59-A6C34878D82A}">
                    <a16:rowId xmlns:a16="http://schemas.microsoft.com/office/drawing/2014/main" val="381656141"/>
                  </a:ext>
                </a:extLst>
              </a:tr>
              <a:tr h="616950">
                <a:tc rowSpan="4">
                  <a:txBody>
                    <a:bodyPr/>
                    <a:lstStyle/>
                    <a:p>
                      <a:pPr marL="0" marR="0" lvl="0" indent="0" algn="ctr" rtl="0">
                        <a:spcBef>
                          <a:spcPts val="0"/>
                        </a:spcBef>
                        <a:spcAft>
                          <a:spcPts val="0"/>
                        </a:spcAft>
                        <a:buNone/>
                      </a:pPr>
                      <a:r>
                        <a:rPr lang="en-US" b="1" dirty="0">
                          <a:solidFill>
                            <a:schemeClr val="tx1"/>
                          </a:solidFill>
                          <a:latin typeface="Acherus Grotesque" panose="02000505000000020004" pitchFamily="50" charset="0"/>
                        </a:rPr>
                        <a:t>Predicted Event </a:t>
                      </a:r>
                    </a:p>
                    <a:p>
                      <a:pPr marL="0" marR="0" lvl="0" indent="0" algn="ctr" rtl="0">
                        <a:spcBef>
                          <a:spcPts val="0"/>
                        </a:spcBef>
                        <a:spcAft>
                          <a:spcPts val="0"/>
                        </a:spcAft>
                        <a:buNone/>
                      </a:pPr>
                      <a:r>
                        <a:rPr lang="en-US" b="1" dirty="0">
                          <a:solidFill>
                            <a:schemeClr val="tx1"/>
                          </a:solidFill>
                          <a:latin typeface="Acherus Grotesque" panose="02000505000000020004" pitchFamily="50" charset="0"/>
                        </a:rPr>
                        <a:t>(from model)</a:t>
                      </a:r>
                      <a:endParaRPr b="1" dirty="0">
                        <a:solidFill>
                          <a:schemeClr val="tx1"/>
                        </a:solidFill>
                        <a:latin typeface="Acherus Grotesque" panose="02000505000000020004" pitchFamily="50" charset="0"/>
                      </a:endParaRPr>
                    </a:p>
                  </a:txBody>
                  <a:tcPr marL="91450" marR="91450" marT="45725" marB="45725" vert="vert270" anchor="ctr">
                    <a:lnL w="12700" cmpd="sng">
                      <a:noFill/>
                      <a:prstDash val="solid"/>
                    </a:lnL>
                    <a:lnR w="381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616950">
                <a:tc v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1800" u="none" strike="noStrike" cap="none" dirty="0">
                          <a:solidFill>
                            <a:schemeClr val="bg1"/>
                          </a:solidFill>
                          <a:latin typeface="Acherus Grotesque" panose="02000505000000020004" pitchFamily="50" charset="0"/>
                        </a:rPr>
                        <a:t>True Neg (TN)</a:t>
                      </a:r>
                      <a:endParaRPr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rtl="0">
                        <a:spcBef>
                          <a:spcPts val="0"/>
                        </a:spcBef>
                        <a:spcAft>
                          <a:spcPts val="0"/>
                        </a:spcAft>
                        <a:buNone/>
                      </a:pPr>
                      <a:r>
                        <a:rPr lang="en-US" sz="1800" u="none" strike="noStrike" cap="none" dirty="0">
                          <a:solidFill>
                            <a:schemeClr val="bg1"/>
                          </a:solidFill>
                          <a:latin typeface="Acherus Grotesque" panose="02000505000000020004" pitchFamily="50" charset="0"/>
                        </a:rPr>
                        <a:t>False Neg (FN)</a:t>
                      </a:r>
                      <a:endParaRPr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rtl="0">
                        <a:spcBef>
                          <a:spcPts val="0"/>
                        </a:spcBef>
                        <a:spcAft>
                          <a:spcPts val="0"/>
                        </a:spcAft>
                        <a:buNone/>
                      </a:pPr>
                      <a:r>
                        <a:rPr lang="en-US" sz="1800" b="1" u="none" strike="noStrike" cap="none" dirty="0">
                          <a:latin typeface="Acherus Grotesque" panose="02000505000000020004" pitchFamily="50" charset="0"/>
                        </a:rPr>
                        <a:t>N*</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6950">
                <a:tc v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1800" u="none" strike="noStrike" cap="none" dirty="0">
                          <a:solidFill>
                            <a:schemeClr val="bg1"/>
                          </a:solidFill>
                          <a:latin typeface="Acherus Grotesque" panose="02000505000000020004" pitchFamily="50" charset="0"/>
                        </a:rPr>
                        <a:t>False Pos (FP)</a:t>
                      </a:r>
                      <a:endParaRPr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rtl="0">
                        <a:spcBef>
                          <a:spcPts val="0"/>
                        </a:spcBef>
                        <a:spcAft>
                          <a:spcPts val="0"/>
                        </a:spcAft>
                        <a:buNone/>
                      </a:pPr>
                      <a:r>
                        <a:rPr lang="en-US" sz="1800" u="none" strike="noStrike" cap="none" dirty="0">
                          <a:solidFill>
                            <a:schemeClr val="bg1"/>
                          </a:solidFill>
                          <a:latin typeface="Acherus Grotesque" panose="02000505000000020004" pitchFamily="50" charset="0"/>
                        </a:rPr>
                        <a:t>True Pos (TP)</a:t>
                      </a:r>
                      <a:endParaRPr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rtl="0">
                        <a:spcBef>
                          <a:spcPts val="0"/>
                        </a:spcBef>
                        <a:spcAft>
                          <a:spcPts val="0"/>
                        </a:spcAft>
                        <a:buNone/>
                      </a:pPr>
                      <a:r>
                        <a:rPr lang="en-US" sz="1800" b="1" u="none" strike="noStrike" cap="none" dirty="0">
                          <a:latin typeface="Acherus Grotesque" panose="02000505000000020004" pitchFamily="50" charset="0"/>
                        </a:rPr>
                        <a:t>P*</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16950">
                <a:tc v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1800" b="1" u="none" strike="noStrike" cap="none" dirty="0">
                          <a:latin typeface="Acherus Grotesque" panose="02000505000000020004" pitchFamily="50" charset="0"/>
                        </a:rPr>
                        <a:t>N</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sz="1800" b="1" u="none" strike="noStrike" cap="none" dirty="0">
                          <a:latin typeface="Acherus Grotesque" panose="02000505000000020004" pitchFamily="50" charset="0"/>
                        </a:rPr>
                        <a:t>P</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b="1" dirty="0">
                          <a:latin typeface="Acherus Grotesque" panose="02000505000000020004" pitchFamily="50" charset="0"/>
                        </a:rPr>
                        <a:t>Grand Total</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BA639803-7807-4925-96B4-8B7D2CD4B912}"/>
              </a:ext>
            </a:extLst>
          </p:cNvPr>
          <p:cNvSpPr>
            <a:spLocks noGrp="1"/>
          </p:cNvSpPr>
          <p:nvPr>
            <p:ph type="sldNum" sz="quarter" idx="12"/>
          </p:nvPr>
        </p:nvSpPr>
        <p:spPr/>
        <p:txBody>
          <a:bodyPr/>
          <a:lstStyle/>
          <a:p>
            <a:fld id="{8E06CFEE-053A-4A40-A88B-A288F0289482}" type="slidenum">
              <a:rPr lang="en-US" smtClean="0"/>
              <a:t>74</a:t>
            </a:fld>
            <a:endParaRPr lang="en-US"/>
          </a:p>
        </p:txBody>
      </p:sp>
      <p:pic>
        <p:nvPicPr>
          <p:cNvPr id="9" name="Picture 8" descr="The Cost of Missing the December 1st FLSA Deadline in ...">
            <a:extLst>
              <a:ext uri="{FF2B5EF4-FFF2-40B4-BE49-F238E27FC236}">
                <a16:creationId xmlns:a16="http://schemas.microsoft.com/office/drawing/2014/main" id="{83A6F2C0-1F74-4D85-9CCF-22017ACE3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51" y="5294569"/>
            <a:ext cx="1057472" cy="935615"/>
          </a:xfrm>
          <a:prstGeom prst="rect">
            <a:avLst/>
          </a:prstGeom>
        </p:spPr>
      </p:pic>
      <p:sp>
        <p:nvSpPr>
          <p:cNvPr id="10" name="TextBox 9">
            <a:extLst>
              <a:ext uri="{FF2B5EF4-FFF2-40B4-BE49-F238E27FC236}">
                <a16:creationId xmlns:a16="http://schemas.microsoft.com/office/drawing/2014/main" id="{6DC29407-766F-434E-A0D5-FA5585B3137E}"/>
              </a:ext>
            </a:extLst>
          </p:cNvPr>
          <p:cNvSpPr txBox="1"/>
          <p:nvPr/>
        </p:nvSpPr>
        <p:spPr>
          <a:xfrm>
            <a:off x="2438254" y="5429620"/>
            <a:ext cx="9217298" cy="738664"/>
          </a:xfrm>
          <a:prstGeom prst="rect">
            <a:avLst/>
          </a:prstGeom>
          <a:noFill/>
        </p:spPr>
        <p:txBody>
          <a:bodyPr wrap="square" rtlCol="0">
            <a:spAutoFit/>
          </a:bodyPr>
          <a:lstStyle/>
          <a:p>
            <a:r>
              <a:rPr lang="en-US" dirty="0">
                <a:solidFill>
                  <a:schemeClr val="tx1">
                    <a:lumMod val="75000"/>
                    <a:lumOff val="25000"/>
                  </a:schemeClr>
                </a:solidFill>
                <a:latin typeface="Acherus Grotesque" panose="02000505000000020004" pitchFamily="50" charset="0"/>
              </a:rPr>
              <a:t>Sometimes the rows and/or columns of the confusion matrix are switched around.  If you are interpreting the output from a confusion matrix or comparing this presentation to an alternate source, make sure you line up the Predicted and the True or Actual as well as the positives and negatives.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Arial"/>
              <a:buNone/>
            </a:pPr>
            <a:r>
              <a:rPr lang="en-US" dirty="0">
                <a:solidFill>
                  <a:schemeClr val="dk1"/>
                </a:solidFill>
              </a:rPr>
              <a:t>Some common classification evaluation metrics</a:t>
            </a:r>
          </a:p>
        </p:txBody>
      </p:sp>
      <p:sp>
        <p:nvSpPr>
          <p:cNvPr id="2" name="Footer Placeholder 1">
            <a:extLst>
              <a:ext uri="{FF2B5EF4-FFF2-40B4-BE49-F238E27FC236}">
                <a16:creationId xmlns:a16="http://schemas.microsoft.com/office/drawing/2014/main" id="{A1E4ED2E-4E41-47B7-809E-0CC015AE8843}"/>
              </a:ext>
            </a:extLst>
          </p:cNvPr>
          <p:cNvSpPr>
            <a:spLocks noGrp="1"/>
          </p:cNvSpPr>
          <p:nvPr>
            <p:ph type="ftr" sz="quarter" idx="11"/>
          </p:nvPr>
        </p:nvSpPr>
        <p:spPr/>
        <p:txBody>
          <a:bodyPr/>
          <a:lstStyle/>
          <a:p>
            <a:r>
              <a:rPr lang="en-US"/>
              <a:t>Classification</a:t>
            </a:r>
            <a:endParaRPr lang="en-US" dirty="0"/>
          </a:p>
        </p:txBody>
      </p:sp>
      <p:graphicFrame>
        <p:nvGraphicFramePr>
          <p:cNvPr id="1394" name="Google Shape;1394;p66"/>
          <p:cNvGraphicFramePr/>
          <p:nvPr>
            <p:extLst>
              <p:ext uri="{D42A27DB-BD31-4B8C-83A1-F6EECF244321}">
                <p14:modId xmlns:p14="http://schemas.microsoft.com/office/powerpoint/2010/main" val="232182445"/>
              </p:ext>
            </p:extLst>
          </p:nvPr>
        </p:nvGraphicFramePr>
        <p:xfrm>
          <a:off x="717710" y="1601076"/>
          <a:ext cx="10644862" cy="3667850"/>
        </p:xfrm>
        <a:graphic>
          <a:graphicData uri="http://schemas.openxmlformats.org/drawingml/2006/table">
            <a:tbl>
              <a:tblPr firstRow="1" bandRow="1">
                <a:noFill/>
                <a:tableStyleId>{7D7B12BB-0808-4183-9E53-8526D7760760}</a:tableStyleId>
              </a:tblPr>
              <a:tblGrid>
                <a:gridCol w="1828800">
                  <a:extLst>
                    <a:ext uri="{9D8B030D-6E8A-4147-A177-3AD203B41FA5}">
                      <a16:colId xmlns:a16="http://schemas.microsoft.com/office/drawing/2014/main" val="768277353"/>
                    </a:ext>
                  </a:extLst>
                </a:gridCol>
                <a:gridCol w="2560320">
                  <a:extLst>
                    <a:ext uri="{9D8B030D-6E8A-4147-A177-3AD203B41FA5}">
                      <a16:colId xmlns:a16="http://schemas.microsoft.com/office/drawing/2014/main" val="20000"/>
                    </a:ext>
                  </a:extLst>
                </a:gridCol>
                <a:gridCol w="1500862">
                  <a:extLst>
                    <a:ext uri="{9D8B030D-6E8A-4147-A177-3AD203B41FA5}">
                      <a16:colId xmlns:a16="http://schemas.microsoft.com/office/drawing/2014/main" val="20001"/>
                    </a:ext>
                  </a:extLst>
                </a:gridCol>
                <a:gridCol w="475488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2000" b="1" dirty="0">
                          <a:solidFill>
                            <a:schemeClr val="bg1"/>
                          </a:solidFill>
                          <a:latin typeface="Acherus Grotesque" panose="02000505000000020004" pitchFamily="50" charset="0"/>
                        </a:rPr>
                        <a:t>Evaluation Relative to</a:t>
                      </a:r>
                      <a:endParaRPr sz="2000" b="1" dirty="0">
                        <a:solidFill>
                          <a:schemeClr val="bg1"/>
                        </a:solidFill>
                        <a:latin typeface="Acherus Grotesque" panose="02000505000000020004" pitchFamily="50" charset="0"/>
                      </a:endParaRPr>
                    </a:p>
                  </a:txBody>
                  <a:tcPr marL="91450" marR="91450" marT="45725" marB="45725"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tc>
                  <a:txBody>
                    <a:bodyPr/>
                    <a:lstStyle/>
                    <a:p>
                      <a:pPr marL="0" marR="0" lvl="0" indent="0" algn="l" rtl="0">
                        <a:spcBef>
                          <a:spcPts val="0"/>
                        </a:spcBef>
                        <a:spcAft>
                          <a:spcPts val="0"/>
                        </a:spcAft>
                        <a:buNone/>
                      </a:pPr>
                      <a:r>
                        <a:rPr lang="en-US" sz="2000" b="1" u="none" strike="noStrike" cap="none" dirty="0">
                          <a:solidFill>
                            <a:schemeClr val="bg1"/>
                          </a:solidFill>
                          <a:latin typeface="Acherus Grotesque" panose="02000505000000020004" pitchFamily="50" charset="0"/>
                        </a:rPr>
                        <a:t>Metric</a:t>
                      </a:r>
                      <a:endParaRPr sz="2000" b="1" dirty="0">
                        <a:solidFill>
                          <a:schemeClr val="bg1"/>
                        </a:solidFill>
                        <a:latin typeface="Acherus Grotesque" panose="02000505000000020004" pitchFamily="50" charset="0"/>
                      </a:endParaRPr>
                    </a:p>
                  </a:txBody>
                  <a:tcPr marL="91450" marR="91450" marT="45725" marB="45725"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tc>
                  <a:txBody>
                    <a:bodyPr/>
                    <a:lstStyle/>
                    <a:p>
                      <a:pPr marL="0" marR="0" lvl="0" indent="0" algn="ctr" rtl="0">
                        <a:spcBef>
                          <a:spcPts val="0"/>
                        </a:spcBef>
                        <a:spcAft>
                          <a:spcPts val="0"/>
                        </a:spcAft>
                        <a:buNone/>
                      </a:pPr>
                      <a:r>
                        <a:rPr lang="en-US" sz="2000" b="1" dirty="0">
                          <a:solidFill>
                            <a:schemeClr val="bg1"/>
                          </a:solidFill>
                          <a:latin typeface="Acherus Grotesque" panose="02000505000000020004" pitchFamily="50" charset="0"/>
                        </a:rPr>
                        <a:t>Formula</a:t>
                      </a:r>
                      <a:endParaRPr sz="2000" b="1" dirty="0">
                        <a:solidFill>
                          <a:schemeClr val="bg1"/>
                        </a:solidFill>
                        <a:latin typeface="Acherus Grotesque" panose="02000505000000020004" pitchFamily="50" charset="0"/>
                      </a:endParaRPr>
                    </a:p>
                  </a:txBody>
                  <a:tcPr marL="91450" marR="91450" marT="45725" marB="45725"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tc>
                  <a:txBody>
                    <a:bodyPr/>
                    <a:lstStyle/>
                    <a:p>
                      <a:pPr marL="0" marR="0" lvl="0" indent="0" algn="l" rtl="0">
                        <a:spcBef>
                          <a:spcPts val="0"/>
                        </a:spcBef>
                        <a:spcAft>
                          <a:spcPts val="0"/>
                        </a:spcAft>
                        <a:buNone/>
                      </a:pPr>
                      <a:r>
                        <a:rPr lang="en-US" sz="2000" b="1" dirty="0">
                          <a:solidFill>
                            <a:schemeClr val="bg1"/>
                          </a:solidFill>
                          <a:latin typeface="Acherus Grotesque" panose="02000505000000020004" pitchFamily="50" charset="0"/>
                        </a:rPr>
                        <a:t>AKA (Also Known As)</a:t>
                      </a:r>
                      <a:endParaRPr sz="2000" b="1" dirty="0">
                        <a:solidFill>
                          <a:schemeClr val="bg1"/>
                        </a:solidFill>
                        <a:latin typeface="Acherus Grotesque" panose="02000505000000020004" pitchFamily="50" charset="0"/>
                      </a:endParaRPr>
                    </a:p>
                  </a:txBody>
                  <a:tcPr marL="91450" marR="91450" marT="45725" marB="45725"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50">
                <a:tc rowSpan="4">
                  <a:txBody>
                    <a:bodyPr/>
                    <a:lstStyle/>
                    <a:p>
                      <a:pPr marL="0" marR="0" lvl="0" indent="0" algn="l" rtl="0">
                        <a:spcBef>
                          <a:spcPts val="0"/>
                        </a:spcBef>
                        <a:spcAft>
                          <a:spcPts val="0"/>
                        </a:spcAft>
                        <a:buNone/>
                      </a:pPr>
                      <a:r>
                        <a:rPr lang="en-US" dirty="0">
                          <a:latin typeface="Acherus Grotesque" panose="02000505000000020004" pitchFamily="50" charset="0"/>
                        </a:rPr>
                        <a:t>True Status (Data)</a:t>
                      </a:r>
                      <a:endParaRPr dirty="0">
                        <a:latin typeface="Acherus Grotesque" panose="02000505000000020004" pitchFamily="50" charset="0"/>
                      </a:endParaRPr>
                    </a:p>
                  </a:txBody>
                  <a:tcPr marL="91450" marR="91450" marT="45725" marB="45725"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sz="1800" dirty="0">
                          <a:latin typeface="Acherus Grotesque" panose="02000505000000020004" pitchFamily="50" charset="0"/>
                        </a:rPr>
                        <a:t>False Pos Rate</a:t>
                      </a:r>
                      <a:endParaRPr dirty="0">
                        <a:latin typeface="Acherus Grotesque" panose="02000505000000020004" pitchFamily="50" charset="0"/>
                      </a:endParaRPr>
                    </a:p>
                  </a:txBody>
                  <a:tcPr marL="91450" marR="91450" marT="45725" marB="45725">
                    <a:lnT w="28575"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dirty="0">
                          <a:latin typeface="Acherus Grotesque" panose="02000505000000020004" pitchFamily="50" charset="0"/>
                        </a:rPr>
                        <a:t>FP/N</a:t>
                      </a:r>
                      <a:endParaRPr dirty="0">
                        <a:latin typeface="Acherus Grotesque" panose="02000505000000020004" pitchFamily="50" charset="0"/>
                      </a:endParaRPr>
                    </a:p>
                  </a:txBody>
                  <a:tcPr marL="91450" marR="91450" marT="45725" marB="45725">
                    <a:lnT w="28575" cap="flat" cmpd="sng" algn="ctr">
                      <a:solidFill>
                        <a:schemeClr val="tx1"/>
                      </a:solidFill>
                      <a:prstDash val="solid"/>
                      <a:round/>
                      <a:headEnd type="none" w="med" len="med"/>
                      <a:tailEnd type="none" w="med" len="med"/>
                    </a:lnT>
                  </a:tcPr>
                </a:tc>
                <a:tc>
                  <a:txBody>
                    <a:bodyPr/>
                    <a:lstStyle/>
                    <a:p>
                      <a:pPr marL="0" marR="0" lvl="0" indent="0" algn="l" rtl="0">
                        <a:spcBef>
                          <a:spcPts val="0"/>
                        </a:spcBef>
                        <a:spcAft>
                          <a:spcPts val="0"/>
                        </a:spcAft>
                        <a:buNone/>
                      </a:pPr>
                      <a:r>
                        <a:rPr lang="en-US" sz="1800" dirty="0">
                          <a:latin typeface="Acherus Grotesque" panose="02000505000000020004" pitchFamily="50" charset="0"/>
                        </a:rPr>
                        <a:t>Type I Error, 1 - Specificity</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sz="1800" dirty="0">
                          <a:latin typeface="Acherus Grotesque" panose="02000505000000020004" pitchFamily="50" charset="0"/>
                        </a:rPr>
                        <a:t>True Pos Rate</a:t>
                      </a:r>
                      <a:endParaRPr dirty="0">
                        <a:latin typeface="Acherus Grotesque" panose="02000505000000020004" pitchFamily="50" charset="0"/>
                      </a:endParaRPr>
                    </a:p>
                  </a:txBody>
                  <a:tcPr marL="91450" marR="91450" marT="45725" marB="45725"/>
                </a:tc>
                <a:tc>
                  <a:txBody>
                    <a:bodyPr/>
                    <a:lstStyle/>
                    <a:p>
                      <a:pPr marL="0" marR="0" lvl="0" indent="0" algn="ctr" rtl="0">
                        <a:spcBef>
                          <a:spcPts val="0"/>
                        </a:spcBef>
                        <a:spcAft>
                          <a:spcPts val="0"/>
                        </a:spcAft>
                        <a:buNone/>
                      </a:pPr>
                      <a:r>
                        <a:rPr lang="en-US" sz="1800" dirty="0">
                          <a:latin typeface="Acherus Grotesque" panose="02000505000000020004" pitchFamily="50" charset="0"/>
                        </a:rPr>
                        <a:t>TP/P</a:t>
                      </a: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sz="1800" dirty="0">
                          <a:latin typeface="Acherus Grotesque" panose="02000505000000020004" pitchFamily="50" charset="0"/>
                        </a:rPr>
                        <a:t>1 – Type II Error, Power, Sensitivity, Recall</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dirty="0">
                          <a:latin typeface="Acherus Grotesque" panose="02000505000000020004" pitchFamily="50" charset="0"/>
                        </a:rPr>
                        <a:t>False Neg Rate</a:t>
                      </a:r>
                      <a:endParaRPr dirty="0">
                        <a:latin typeface="Acherus Grotesque" panose="02000505000000020004" pitchFamily="50" charset="0"/>
                      </a:endParaRPr>
                    </a:p>
                  </a:txBody>
                  <a:tcPr marL="91450" marR="91450" marT="45725" marB="45725"/>
                </a:tc>
                <a:tc>
                  <a:txBody>
                    <a:bodyPr/>
                    <a:lstStyle/>
                    <a:p>
                      <a:pPr marL="0" marR="0" lvl="0" indent="0" algn="ctr" rtl="0">
                        <a:spcBef>
                          <a:spcPts val="0"/>
                        </a:spcBef>
                        <a:spcAft>
                          <a:spcPts val="0"/>
                        </a:spcAft>
                        <a:buNone/>
                      </a:pPr>
                      <a:r>
                        <a:rPr lang="en-US" dirty="0">
                          <a:latin typeface="Acherus Grotesque" panose="02000505000000020004" pitchFamily="50" charset="0"/>
                        </a:rPr>
                        <a:t>FN/P</a:t>
                      </a: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dirty="0">
                          <a:latin typeface="Acherus Grotesque" panose="02000505000000020004" pitchFamily="50" charset="0"/>
                        </a:rPr>
                        <a:t>Type II Error, 1 – Sensitivity</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7808661"/>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dirty="0">
                          <a:latin typeface="Acherus Grotesque" panose="02000505000000020004" pitchFamily="50" charset="0"/>
                        </a:rPr>
                        <a:t>True Neg Rate</a:t>
                      </a:r>
                      <a:endParaRPr dirty="0">
                        <a:latin typeface="Acherus Grotesque" panose="02000505000000020004" pitchFamily="50" charset="0"/>
                      </a:endParaRPr>
                    </a:p>
                  </a:txBody>
                  <a:tcPr marL="91450" marR="91450" marT="45725" marB="45725">
                    <a:lnB w="28575"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US" dirty="0">
                          <a:latin typeface="Acherus Grotesque" panose="02000505000000020004" pitchFamily="50" charset="0"/>
                        </a:rPr>
                        <a:t>TN/N</a:t>
                      </a:r>
                      <a:endParaRPr dirty="0">
                        <a:latin typeface="Acherus Grotesque" panose="02000505000000020004" pitchFamily="50" charset="0"/>
                      </a:endParaRPr>
                    </a:p>
                  </a:txBody>
                  <a:tcPr marL="91450" marR="91450" marT="45725" marB="45725">
                    <a:lnB w="28575"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dirty="0">
                          <a:latin typeface="Acherus Grotesque" panose="02000505000000020004" pitchFamily="50" charset="0"/>
                        </a:rPr>
                        <a:t>1-Type I Error, Specificity</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1115244"/>
                  </a:ext>
                </a:extLst>
              </a:tr>
              <a:tr h="370850">
                <a:tc rowSpan="4">
                  <a:txBody>
                    <a:bodyPr/>
                    <a:lstStyle/>
                    <a:p>
                      <a:pPr marL="0" marR="0" lvl="0" indent="0" algn="l" rtl="0">
                        <a:spcBef>
                          <a:spcPts val="0"/>
                        </a:spcBef>
                        <a:spcAft>
                          <a:spcPts val="0"/>
                        </a:spcAft>
                        <a:buNone/>
                      </a:pPr>
                      <a:r>
                        <a:rPr lang="en-US" dirty="0">
                          <a:latin typeface="Acherus Grotesque" panose="02000505000000020004" pitchFamily="50" charset="0"/>
                        </a:rPr>
                        <a:t>Prediction (Model)</a:t>
                      </a:r>
                      <a:endParaRPr dirty="0">
                        <a:latin typeface="Acherus Grotesque" panose="02000505000000020004" pitchFamily="50" charset="0"/>
                      </a:endParaRPr>
                    </a:p>
                  </a:txBody>
                  <a:tcPr marL="91450" marR="91450" marT="45725" marB="45725"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Pos Pred Value </a:t>
                      </a:r>
                      <a:endParaRPr dirty="0">
                        <a:latin typeface="Acherus Grotesque" panose="02000505000000020004" pitchFamily="50" charset="0"/>
                      </a:endParaRPr>
                    </a:p>
                  </a:txBody>
                  <a:tcPr marL="91450" marR="91450" marT="45725" marB="45725">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rtl="0">
                        <a:spcBef>
                          <a:spcPts val="0"/>
                        </a:spcBef>
                        <a:spcAft>
                          <a:spcPts val="0"/>
                        </a:spcAft>
                        <a:buNone/>
                      </a:pPr>
                      <a:r>
                        <a:rPr lang="en-US" sz="1800">
                          <a:latin typeface="Acherus Grotesque" panose="02000505000000020004" pitchFamily="50" charset="0"/>
                        </a:rPr>
                        <a:t>TP/P*</a:t>
                      </a:r>
                      <a:endParaRPr>
                        <a:latin typeface="Acherus Grotesque" panose="02000505000000020004" pitchFamily="50" charset="0"/>
                      </a:endParaRPr>
                    </a:p>
                  </a:txBody>
                  <a:tcPr marL="91450" marR="91450" marT="45725" marB="45725">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Precision, 1 – False Discovery Rate</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3"/>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nchor="ctr"/>
                </a:tc>
                <a:tc>
                  <a:txBody>
                    <a:bodyPr/>
                    <a:lstStyle/>
                    <a:p>
                      <a:pPr marL="0" marR="0" lvl="0" indent="0" algn="l" rtl="0">
                        <a:spcBef>
                          <a:spcPts val="0"/>
                        </a:spcBef>
                        <a:spcAft>
                          <a:spcPts val="0"/>
                        </a:spcAft>
                        <a:buNone/>
                      </a:pPr>
                      <a:r>
                        <a:rPr lang="en-US" sz="1800" dirty="0">
                          <a:latin typeface="Acherus Grotesque" panose="02000505000000020004" pitchFamily="50" charset="0"/>
                        </a:rPr>
                        <a:t>Neg Pred Value</a:t>
                      </a:r>
                      <a:endParaRPr dirty="0">
                        <a:latin typeface="Acherus Grotesque" panose="02000505000000020004" pitchFamily="50" charset="0"/>
                      </a:endParaRPr>
                    </a:p>
                  </a:txBody>
                  <a:tcPr marL="91450" marR="91450" marT="45725" marB="45725">
                    <a:solidFill>
                      <a:schemeClr val="bg1">
                        <a:lumMod val="85000"/>
                      </a:schemeClr>
                    </a:solidFill>
                  </a:tcPr>
                </a:tc>
                <a:tc>
                  <a:txBody>
                    <a:bodyPr/>
                    <a:lstStyle/>
                    <a:p>
                      <a:pPr marL="0" marR="0" lvl="0" indent="0" algn="ctr" rtl="0">
                        <a:spcBef>
                          <a:spcPts val="0"/>
                        </a:spcBef>
                        <a:spcAft>
                          <a:spcPts val="0"/>
                        </a:spcAft>
                        <a:buNone/>
                      </a:pPr>
                      <a:r>
                        <a:rPr lang="en-US" sz="1800">
                          <a:latin typeface="Acherus Grotesque" panose="02000505000000020004" pitchFamily="50" charset="0"/>
                        </a:rPr>
                        <a:t>TN/N*</a:t>
                      </a:r>
                      <a:endParaRPr>
                        <a:latin typeface="Acherus Grotesque" panose="02000505000000020004" pitchFamily="50" charset="0"/>
                      </a:endParaRPr>
                    </a:p>
                  </a:txBody>
                  <a:tcPr marL="91450" marR="91450" marT="45725" marB="45725">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1 – False Omission Rate</a:t>
                      </a:r>
                      <a:endParaRPr sz="1800"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4"/>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nchor="ctr"/>
                </a:tc>
                <a:tc>
                  <a:txBody>
                    <a:bodyPr/>
                    <a:lstStyle/>
                    <a:p>
                      <a:pPr marL="0" marR="0" lvl="0" indent="0" algn="l" rtl="0">
                        <a:spcBef>
                          <a:spcPts val="0"/>
                        </a:spcBef>
                        <a:spcAft>
                          <a:spcPts val="0"/>
                        </a:spcAft>
                        <a:buNone/>
                      </a:pPr>
                      <a:r>
                        <a:rPr lang="en-US" dirty="0">
                          <a:latin typeface="Acherus Grotesque" panose="02000505000000020004" pitchFamily="50" charset="0"/>
                        </a:rPr>
                        <a:t>False Discovery Rate</a:t>
                      </a:r>
                      <a:endParaRPr dirty="0">
                        <a:latin typeface="Acherus Grotesque" panose="02000505000000020004" pitchFamily="50" charset="0"/>
                      </a:endParaRPr>
                    </a:p>
                  </a:txBody>
                  <a:tcPr marL="91450" marR="91450" marT="45725" marB="45725">
                    <a:solidFill>
                      <a:schemeClr val="bg1">
                        <a:lumMod val="85000"/>
                      </a:schemeClr>
                    </a:solidFill>
                  </a:tcPr>
                </a:tc>
                <a:tc>
                  <a:txBody>
                    <a:bodyPr/>
                    <a:lstStyle/>
                    <a:p>
                      <a:pPr marL="0" marR="0" lvl="0" indent="0" algn="ctr" rtl="0">
                        <a:spcBef>
                          <a:spcPts val="0"/>
                        </a:spcBef>
                        <a:spcAft>
                          <a:spcPts val="0"/>
                        </a:spcAft>
                        <a:buNone/>
                      </a:pPr>
                      <a:r>
                        <a:rPr lang="en-US" dirty="0">
                          <a:latin typeface="Acherus Grotesque" panose="02000505000000020004" pitchFamily="50" charset="0"/>
                        </a:rPr>
                        <a:t>FP/P*</a:t>
                      </a:r>
                      <a:endParaRPr dirty="0">
                        <a:latin typeface="Acherus Grotesque" panose="02000505000000020004" pitchFamily="50" charset="0"/>
                      </a:endParaRPr>
                    </a:p>
                  </a:txBody>
                  <a:tcPr marL="91450" marR="91450" marT="45725" marB="45725">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1 – Positive Predictive Value</a:t>
                      </a:r>
                      <a:endParaRPr sz="1800"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4147729422"/>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nchor="ctr"/>
                </a:tc>
                <a:tc>
                  <a:txBody>
                    <a:bodyPr/>
                    <a:lstStyle/>
                    <a:p>
                      <a:pPr marL="0" marR="0" lvl="0" indent="0" algn="l" rtl="0">
                        <a:spcBef>
                          <a:spcPts val="0"/>
                        </a:spcBef>
                        <a:spcAft>
                          <a:spcPts val="0"/>
                        </a:spcAft>
                        <a:buNone/>
                      </a:pPr>
                      <a:r>
                        <a:rPr lang="en-US" dirty="0">
                          <a:latin typeface="Acherus Grotesque" panose="02000505000000020004" pitchFamily="50" charset="0"/>
                        </a:rPr>
                        <a:t>False Omission Rate</a:t>
                      </a:r>
                      <a:endParaRPr dirty="0">
                        <a:latin typeface="Acherus Grotesque" panose="02000505000000020004" pitchFamily="50" charset="0"/>
                      </a:endParaRPr>
                    </a:p>
                  </a:txBody>
                  <a:tcPr marL="91450" marR="91450" marT="45725" marB="45725">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rtl="0">
                        <a:spcBef>
                          <a:spcPts val="0"/>
                        </a:spcBef>
                        <a:spcAft>
                          <a:spcPts val="0"/>
                        </a:spcAft>
                        <a:buNone/>
                      </a:pPr>
                      <a:r>
                        <a:rPr lang="en-US" dirty="0">
                          <a:latin typeface="Acherus Grotesque" panose="02000505000000020004" pitchFamily="50" charset="0"/>
                        </a:rPr>
                        <a:t>FN/N*</a:t>
                      </a:r>
                      <a:endParaRPr dirty="0">
                        <a:latin typeface="Acherus Grotesque" panose="02000505000000020004" pitchFamily="50" charset="0"/>
                      </a:endParaRPr>
                    </a:p>
                  </a:txBody>
                  <a:tcPr marL="91450" marR="91450" marT="45725" marB="45725">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1 – Negative Predictive Value</a:t>
                      </a:r>
                      <a:endParaRPr sz="1800"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69428329"/>
                  </a:ext>
                </a:extLst>
              </a:tr>
            </a:tbl>
          </a:graphicData>
        </a:graphic>
      </p:graphicFrame>
      <p:sp>
        <p:nvSpPr>
          <p:cNvPr id="3" name="Slide Number Placeholder 2">
            <a:extLst>
              <a:ext uri="{FF2B5EF4-FFF2-40B4-BE49-F238E27FC236}">
                <a16:creationId xmlns:a16="http://schemas.microsoft.com/office/drawing/2014/main" id="{BA639803-7807-4925-96B4-8B7D2CD4B912}"/>
              </a:ext>
            </a:extLst>
          </p:cNvPr>
          <p:cNvSpPr>
            <a:spLocks noGrp="1"/>
          </p:cNvSpPr>
          <p:nvPr>
            <p:ph type="sldNum" sz="quarter" idx="12"/>
          </p:nvPr>
        </p:nvSpPr>
        <p:spPr/>
        <p:txBody>
          <a:bodyPr/>
          <a:lstStyle/>
          <a:p>
            <a:fld id="{8E06CFEE-053A-4A40-A88B-A288F0289482}" type="slidenum">
              <a:rPr lang="en-US" smtClean="0"/>
              <a:t>75</a:t>
            </a:fld>
            <a:endParaRPr lang="en-US"/>
          </a:p>
        </p:txBody>
      </p:sp>
    </p:spTree>
    <p:extLst>
      <p:ext uri="{BB962C8B-B14F-4D97-AF65-F5344CB8AC3E}">
        <p14:creationId xmlns:p14="http://schemas.microsoft.com/office/powerpoint/2010/main" val="558387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F70F-F95C-49FD-B304-7CF02F32149C}"/>
              </a:ext>
            </a:extLst>
          </p:cNvPr>
          <p:cNvSpPr>
            <a:spLocks noGrp="1"/>
          </p:cNvSpPr>
          <p:nvPr>
            <p:ph type="title"/>
          </p:nvPr>
        </p:nvSpPr>
        <p:spPr/>
        <p:txBody>
          <a:bodyPr/>
          <a:lstStyle/>
          <a:p>
            <a:r>
              <a:rPr lang="en-US" dirty="0"/>
              <a:t>Accuracy measures overall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0A447F-6E9B-4582-AA67-2984D2130124}"/>
                  </a:ext>
                </a:extLst>
              </p:cNvPr>
              <p:cNvSpPr>
                <a:spLocks noGrp="1"/>
              </p:cNvSpPr>
              <p:nvPr>
                <p:ph idx="1"/>
              </p:nvPr>
            </p:nvSpPr>
            <p:spPr/>
            <p:txBody>
              <a:bodyPr/>
              <a:lstStyle/>
              <a:p>
                <a:r>
                  <a:rPr lang="en-US" dirty="0"/>
                  <a:t>Accuracy is the overall percent of correct classifications (both positive &amp; negative)</a:t>
                </a:r>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𝑁</m:t>
                          </m:r>
                        </m:den>
                      </m:f>
                    </m:oMath>
                  </m:oMathPara>
                </a14:m>
                <a:endParaRPr lang="en-US" dirty="0"/>
              </a:p>
              <a:p>
                <a:pPr marL="0" indent="0">
                  <a:buNone/>
                </a:pPr>
                <a:endParaRPr lang="en-US" sz="1000" dirty="0"/>
              </a:p>
              <a:p>
                <a:r>
                  <a:rPr lang="en-US" dirty="0"/>
                  <a:t>Error rate is the overall percent of incorrect classifications </a:t>
                </a:r>
              </a:p>
              <a:p>
                <a:endParaRPr lang="en-US" sz="10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𝐴𝑐𝑐𝑢𝑟𝑎𝑐𝑦</m:t>
                      </m:r>
                    </m:oMath>
                  </m:oMathPara>
                </a14:m>
                <a:endParaRPr lang="en-US" dirty="0"/>
              </a:p>
              <a:p>
                <a:pPr marL="0" indent="0">
                  <a:buNone/>
                </a:pPr>
                <a:endParaRPr lang="en-US" sz="1000" dirty="0"/>
              </a:p>
              <a:p>
                <a:r>
                  <a:rPr lang="en-US" b="1" dirty="0">
                    <a:solidFill>
                      <a:schemeClr val="accent1"/>
                    </a:solidFill>
                  </a:rPr>
                  <a:t>Caution: </a:t>
                </a:r>
                <a:r>
                  <a:rPr lang="en-US" dirty="0"/>
                  <a:t>These metrics can break down in the evaluation of rare events</a:t>
                </a:r>
              </a:p>
            </p:txBody>
          </p:sp>
        </mc:Choice>
        <mc:Fallback xmlns="">
          <p:sp>
            <p:nvSpPr>
              <p:cNvPr id="3" name="Content Placeholder 2">
                <a:extLst>
                  <a:ext uri="{FF2B5EF4-FFF2-40B4-BE49-F238E27FC236}">
                    <a16:creationId xmlns:a16="http://schemas.microsoft.com/office/drawing/2014/main" id="{600A447F-6E9B-4582-AA67-2984D2130124}"/>
                  </a:ext>
                </a:extLst>
              </p:cNvPr>
              <p:cNvSpPr>
                <a:spLocks noGrp="1" noRot="1" noChangeAspect="1" noMove="1" noResize="1" noEditPoints="1" noAdjustHandles="1" noChangeArrowheads="1" noChangeShapeType="1" noTextEdit="1"/>
              </p:cNvSpPr>
              <p:nvPr>
                <p:ph idx="1"/>
              </p:nvPr>
            </p:nvSpPr>
            <p:spPr>
              <a:blipFill>
                <a:blip r:embed="rId3"/>
                <a:stretch>
                  <a:fillRect l="-812" t="-1821" b="-19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0EE7DAE-61C6-4E50-8B88-EEE697C44D83}"/>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2C43D777-E0E6-4A67-B59D-C4A3D3405203}"/>
              </a:ext>
            </a:extLst>
          </p:cNvPr>
          <p:cNvSpPr>
            <a:spLocks noGrp="1"/>
          </p:cNvSpPr>
          <p:nvPr>
            <p:ph type="sldNum" sz="quarter" idx="12"/>
          </p:nvPr>
        </p:nvSpPr>
        <p:spPr/>
        <p:txBody>
          <a:bodyPr/>
          <a:lstStyle/>
          <a:p>
            <a:fld id="{8E06CFEE-053A-4A40-A88B-A288F0289482}" type="slidenum">
              <a:rPr lang="en-US" smtClean="0"/>
              <a:t>76</a:t>
            </a:fld>
            <a:endParaRPr lang="en-US"/>
          </a:p>
        </p:txBody>
      </p:sp>
    </p:spTree>
    <p:extLst>
      <p:ext uri="{BB962C8B-B14F-4D97-AF65-F5344CB8AC3E}">
        <p14:creationId xmlns:p14="http://schemas.microsoft.com/office/powerpoint/2010/main" val="35805620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A465-CE7F-4CA2-85C2-FB610BF9F38A}"/>
              </a:ext>
            </a:extLst>
          </p:cNvPr>
          <p:cNvSpPr>
            <a:spLocks noGrp="1"/>
          </p:cNvSpPr>
          <p:nvPr>
            <p:ph type="title"/>
          </p:nvPr>
        </p:nvSpPr>
        <p:spPr/>
        <p:txBody>
          <a:bodyPr/>
          <a:lstStyle/>
          <a:p>
            <a:r>
              <a:rPr lang="en-US" dirty="0"/>
              <a:t>The F1 score is useful for rare positive events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1F9F2-D71C-4778-BB3E-DF9D66B2B302}"/>
                  </a:ext>
                </a:extLst>
              </p:cNvPr>
              <p:cNvSpPr>
                <a:spLocks noGrp="1"/>
              </p:cNvSpPr>
              <p:nvPr>
                <p:ph idx="1"/>
              </p:nvPr>
            </p:nvSpPr>
            <p:spPr/>
            <p:txBody>
              <a:bodyPr/>
              <a:lstStyle/>
              <a:p>
                <a:r>
                  <a:rPr lang="en-US" dirty="0"/>
                  <a:t>F1 is based on the harmonic mean, often used for averaging rates, because it is more sensitive to small values.  It gives a clearer picture of the overall performance in the case of rare events.</a:t>
                </a:r>
              </a:p>
              <a:p>
                <a:r>
                  <a:rPr lang="en-US" dirty="0"/>
                  <a:t>F1 helps balance precision and recall</a:t>
                </a:r>
              </a:p>
              <a:p>
                <a:r>
                  <a:rPr lang="en-US" dirty="0"/>
                  <a:t>The higher F1 score, the better</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000" b="0" i="1" smtClean="0">
                          <a:solidFill>
                            <a:schemeClr val="tx1">
                              <a:lumMod val="75000"/>
                              <a:lumOff val="25000"/>
                            </a:schemeClr>
                          </a:solidFill>
                          <a:latin typeface="Cambria Math" panose="02040503050406030204" pitchFamily="18" charset="0"/>
                        </a:rPr>
                        <m:t>𝐹</m:t>
                      </m:r>
                      <m:r>
                        <a:rPr lang="en-US" sz="2000" b="0" i="1" smtClean="0">
                          <a:solidFill>
                            <a:schemeClr val="tx1">
                              <a:lumMod val="75000"/>
                              <a:lumOff val="25000"/>
                            </a:schemeClr>
                          </a:solidFill>
                          <a:latin typeface="Cambria Math" panose="02040503050406030204" pitchFamily="18" charset="0"/>
                        </a:rPr>
                        <m:t>1</m:t>
                      </m:r>
                      <m:r>
                        <a:rPr lang="en-US" sz="2000" b="0" i="1" smtClean="0">
                          <a:solidFill>
                            <a:schemeClr val="tx1">
                              <a:lumMod val="75000"/>
                              <a:lumOff val="25000"/>
                            </a:schemeClr>
                          </a:solidFill>
                          <a:latin typeface="Cambria Math" panose="02040503050406030204" pitchFamily="18" charset="0"/>
                        </a:rPr>
                        <m:t> </m:t>
                      </m:r>
                      <m:r>
                        <a:rPr lang="en-US" sz="2000" b="0" i="1" smtClean="0">
                          <a:solidFill>
                            <a:schemeClr val="tx1">
                              <a:lumMod val="75000"/>
                              <a:lumOff val="25000"/>
                            </a:schemeClr>
                          </a:solidFill>
                          <a:latin typeface="Cambria Math" panose="02040503050406030204" pitchFamily="18" charset="0"/>
                        </a:rPr>
                        <m:t>𝑆𝑐𝑜𝑟𝑒</m:t>
                      </m:r>
                      <m:r>
                        <a:rPr lang="en-US" sz="2000" b="0" i="1" smtClean="0">
                          <a:solidFill>
                            <a:schemeClr val="tx1">
                              <a:lumMod val="75000"/>
                              <a:lumOff val="25000"/>
                            </a:schemeClr>
                          </a:solidFill>
                          <a:latin typeface="Cambria Math" panose="02040503050406030204" pitchFamily="18" charset="0"/>
                        </a:rPr>
                        <m:t>= </m:t>
                      </m:r>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1</m:t>
                          </m:r>
                        </m:num>
                        <m:den>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1</m:t>
                              </m:r>
                            </m:num>
                            <m:den>
                              <m:r>
                                <a:rPr lang="en-US" sz="2000" b="0" i="1" smtClean="0">
                                  <a:solidFill>
                                    <a:schemeClr val="tx1">
                                      <a:lumMod val="75000"/>
                                      <a:lumOff val="25000"/>
                                    </a:schemeClr>
                                  </a:solidFill>
                                  <a:latin typeface="Cambria Math" panose="02040503050406030204" pitchFamily="18" charset="0"/>
                                </a:rPr>
                                <m:t>2</m:t>
                              </m:r>
                            </m:den>
                          </m:f>
                          <m:d>
                            <m:dPr>
                              <m:ctrlPr>
                                <a:rPr lang="en-US" sz="2000" b="0" i="1" smtClean="0">
                                  <a:solidFill>
                                    <a:schemeClr val="tx1">
                                      <a:lumMod val="75000"/>
                                      <a:lumOff val="25000"/>
                                    </a:schemeClr>
                                  </a:solidFill>
                                  <a:latin typeface="Cambria Math" panose="02040503050406030204" pitchFamily="18" charset="0"/>
                                </a:rPr>
                              </m:ctrlPr>
                            </m:dPr>
                            <m:e>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1</m:t>
                                  </m:r>
                                </m:num>
                                <m:den>
                                  <m:r>
                                    <a:rPr lang="en-US" sz="2000" b="0" i="1" smtClean="0">
                                      <a:solidFill>
                                        <a:schemeClr val="tx1">
                                          <a:lumMod val="75000"/>
                                          <a:lumOff val="25000"/>
                                        </a:schemeClr>
                                      </a:solidFill>
                                      <a:latin typeface="Cambria Math" panose="02040503050406030204" pitchFamily="18" charset="0"/>
                                    </a:rPr>
                                    <m:t>𝑃𝑟𝑒𝑐𝑖𝑠𝑖𝑜𝑛</m:t>
                                  </m:r>
                                </m:den>
                              </m:f>
                              <m:r>
                                <a:rPr lang="en-US" sz="2000" b="0" i="1" smtClean="0">
                                  <a:solidFill>
                                    <a:schemeClr val="tx1">
                                      <a:lumMod val="75000"/>
                                      <a:lumOff val="25000"/>
                                    </a:schemeClr>
                                  </a:solidFill>
                                  <a:latin typeface="Cambria Math" panose="02040503050406030204" pitchFamily="18" charset="0"/>
                                </a:rPr>
                                <m:t>+ </m:t>
                              </m:r>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1</m:t>
                                  </m:r>
                                </m:num>
                                <m:den>
                                  <m:r>
                                    <a:rPr lang="en-US" sz="2000" b="0" i="1" smtClean="0">
                                      <a:solidFill>
                                        <a:schemeClr val="tx1">
                                          <a:lumMod val="75000"/>
                                          <a:lumOff val="25000"/>
                                        </a:schemeClr>
                                      </a:solidFill>
                                      <a:latin typeface="Cambria Math" panose="02040503050406030204" pitchFamily="18" charset="0"/>
                                    </a:rPr>
                                    <m:t>𝑅𝑒𝑐𝑎𝑙𝑙</m:t>
                                  </m:r>
                                </m:den>
                              </m:f>
                            </m:e>
                          </m:d>
                        </m:den>
                      </m:f>
                      <m:r>
                        <a:rPr lang="en-US" sz="2000" b="0" i="1" smtClean="0">
                          <a:solidFill>
                            <a:schemeClr val="tx1">
                              <a:lumMod val="75000"/>
                              <a:lumOff val="25000"/>
                            </a:schemeClr>
                          </a:solidFill>
                          <a:latin typeface="Cambria Math" panose="02040503050406030204" pitchFamily="18" charset="0"/>
                        </a:rPr>
                        <m:t>=</m:t>
                      </m:r>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2</m:t>
                          </m:r>
                          <m:r>
                            <a:rPr lang="en-US" sz="2000" b="0" i="1" smtClean="0">
                              <a:solidFill>
                                <a:schemeClr val="tx1">
                                  <a:lumMod val="75000"/>
                                  <a:lumOff val="25000"/>
                                </a:schemeClr>
                              </a:solidFill>
                              <a:latin typeface="Cambria Math" panose="02040503050406030204" pitchFamily="18" charset="0"/>
                            </a:rPr>
                            <m:t> ∗</m:t>
                          </m:r>
                          <m:r>
                            <a:rPr lang="en-US" sz="2000" b="0" i="1" smtClean="0">
                              <a:solidFill>
                                <a:schemeClr val="tx1">
                                  <a:lumMod val="75000"/>
                                  <a:lumOff val="25000"/>
                                </a:schemeClr>
                              </a:solidFill>
                              <a:latin typeface="Cambria Math" panose="02040503050406030204" pitchFamily="18" charset="0"/>
                            </a:rPr>
                            <m:t>𝑃𝑟𝑒𝑐𝑖𝑠𝑖𝑜𝑛</m:t>
                          </m:r>
                          <m:r>
                            <a:rPr lang="en-US" sz="2000" b="0" i="1" smtClean="0">
                              <a:solidFill>
                                <a:schemeClr val="tx1">
                                  <a:lumMod val="75000"/>
                                  <a:lumOff val="25000"/>
                                </a:schemeClr>
                              </a:solidFill>
                              <a:latin typeface="Cambria Math" panose="02040503050406030204" pitchFamily="18" charset="0"/>
                            </a:rPr>
                            <m:t> ∗</m:t>
                          </m:r>
                          <m:r>
                            <a:rPr lang="en-US" sz="2000" b="0" i="1" smtClean="0">
                              <a:solidFill>
                                <a:schemeClr val="tx1">
                                  <a:lumMod val="75000"/>
                                  <a:lumOff val="25000"/>
                                </a:schemeClr>
                              </a:solidFill>
                              <a:latin typeface="Cambria Math" panose="02040503050406030204" pitchFamily="18" charset="0"/>
                            </a:rPr>
                            <m:t>𝑅𝑒𝑐𝑎𝑙𝑙</m:t>
                          </m:r>
                        </m:num>
                        <m:den>
                          <m:r>
                            <a:rPr lang="en-US" sz="2000" b="0" i="1" smtClean="0">
                              <a:solidFill>
                                <a:schemeClr val="tx1">
                                  <a:lumMod val="75000"/>
                                  <a:lumOff val="25000"/>
                                </a:schemeClr>
                              </a:solidFill>
                              <a:latin typeface="Cambria Math" panose="02040503050406030204" pitchFamily="18" charset="0"/>
                            </a:rPr>
                            <m:t>𝑃𝑟𝑒𝑐𝑖𝑠𝑖𝑜𝑛</m:t>
                          </m:r>
                          <m:r>
                            <a:rPr lang="en-US" sz="2000" b="0" i="1" smtClean="0">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𝑅𝑒𝑐𝑎𝑙𝑙</m:t>
                          </m:r>
                        </m:den>
                      </m:f>
                      <m:r>
                        <a:rPr lang="en-US" sz="2000" b="0" i="1" smtClean="0">
                          <a:solidFill>
                            <a:schemeClr val="tx1">
                              <a:lumMod val="75000"/>
                              <a:lumOff val="25000"/>
                            </a:schemeClr>
                          </a:solidFill>
                          <a:latin typeface="Cambria Math" panose="02040503050406030204" pitchFamily="18" charset="0"/>
                        </a:rPr>
                        <m:t>=</m:t>
                      </m:r>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2</m:t>
                          </m:r>
                          <m:r>
                            <a:rPr lang="en-US" sz="2000" b="0" i="1" smtClean="0">
                              <a:solidFill>
                                <a:schemeClr val="tx1">
                                  <a:lumMod val="75000"/>
                                  <a:lumOff val="25000"/>
                                </a:schemeClr>
                              </a:solidFill>
                              <a:latin typeface="Cambria Math" panose="02040503050406030204" pitchFamily="18" charset="0"/>
                            </a:rPr>
                            <m:t>𝑇𝑃</m:t>
                          </m:r>
                        </m:num>
                        <m:den>
                          <m:r>
                            <a:rPr lang="en-US" sz="2000" b="0" i="1" smtClean="0">
                              <a:solidFill>
                                <a:schemeClr val="tx1">
                                  <a:lumMod val="75000"/>
                                  <a:lumOff val="25000"/>
                                </a:schemeClr>
                              </a:solidFill>
                              <a:latin typeface="Cambria Math" panose="02040503050406030204" pitchFamily="18" charset="0"/>
                            </a:rPr>
                            <m:t>2</m:t>
                          </m:r>
                          <m:r>
                            <a:rPr lang="en-US" sz="2000" b="0" i="1" smtClean="0">
                              <a:solidFill>
                                <a:schemeClr val="tx1">
                                  <a:lumMod val="75000"/>
                                  <a:lumOff val="25000"/>
                                </a:schemeClr>
                              </a:solidFill>
                              <a:latin typeface="Cambria Math" panose="02040503050406030204" pitchFamily="18" charset="0"/>
                            </a:rPr>
                            <m:t>𝑇𝑃</m:t>
                          </m:r>
                          <m:r>
                            <a:rPr lang="en-US" sz="2000" b="0" i="1" smtClean="0">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𝐹𝑃</m:t>
                          </m:r>
                          <m:r>
                            <a:rPr lang="en-US" sz="2000" b="0" i="1" smtClean="0">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𝐹𝑁</m:t>
                          </m:r>
                        </m:den>
                      </m:f>
                    </m:oMath>
                  </m:oMathPara>
                </a14:m>
                <a:endParaRPr lang="en-US" sz="2000" dirty="0">
                  <a:solidFill>
                    <a:schemeClr val="tx1">
                      <a:lumMod val="75000"/>
                      <a:lumOff val="25000"/>
                    </a:schemeClr>
                  </a:solidFill>
                </a:endParaRPr>
              </a:p>
              <a:p>
                <a:endParaRPr lang="en-US" sz="2000" dirty="0"/>
              </a:p>
              <a:p>
                <a:endParaRPr lang="en-US" dirty="0"/>
              </a:p>
            </p:txBody>
          </p:sp>
        </mc:Choice>
        <mc:Fallback xmlns="">
          <p:sp>
            <p:nvSpPr>
              <p:cNvPr id="3" name="Content Placeholder 2">
                <a:extLst>
                  <a:ext uri="{FF2B5EF4-FFF2-40B4-BE49-F238E27FC236}">
                    <a16:creationId xmlns:a16="http://schemas.microsoft.com/office/drawing/2014/main" id="{4D81F9F2-D71C-4778-BB3E-DF9D66B2B302}"/>
                  </a:ext>
                </a:extLst>
              </p:cNvPr>
              <p:cNvSpPr>
                <a:spLocks noGrp="1" noRot="1" noChangeAspect="1" noMove="1" noResize="1" noEditPoints="1" noAdjustHandles="1" noChangeArrowheads="1" noChangeShapeType="1" noTextEdit="1"/>
              </p:cNvSpPr>
              <p:nvPr>
                <p:ph idx="1"/>
              </p:nvPr>
            </p:nvSpPr>
            <p:spPr>
              <a:blipFill>
                <a:blip r:embed="rId3"/>
                <a:stretch>
                  <a:fillRect l="-812" t="-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B723BB7-CB9B-4E08-BCF6-346991DD081C}"/>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C5827BDB-E669-4299-8621-255482658DF5}"/>
              </a:ext>
            </a:extLst>
          </p:cNvPr>
          <p:cNvSpPr>
            <a:spLocks noGrp="1"/>
          </p:cNvSpPr>
          <p:nvPr>
            <p:ph type="sldNum" sz="quarter" idx="12"/>
          </p:nvPr>
        </p:nvSpPr>
        <p:spPr/>
        <p:txBody>
          <a:bodyPr/>
          <a:lstStyle/>
          <a:p>
            <a:fld id="{8E06CFEE-053A-4A40-A88B-A288F0289482}" type="slidenum">
              <a:rPr lang="en-US" smtClean="0"/>
              <a:t>77</a:t>
            </a:fld>
            <a:endParaRPr lang="en-US"/>
          </a:p>
        </p:txBody>
      </p:sp>
    </p:spTree>
    <p:extLst>
      <p:ext uri="{BB962C8B-B14F-4D97-AF65-F5344CB8AC3E}">
        <p14:creationId xmlns:p14="http://schemas.microsoft.com/office/powerpoint/2010/main" val="3376766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BC3F-99B2-4E7C-8870-B874988F086A}"/>
              </a:ext>
            </a:extLst>
          </p:cNvPr>
          <p:cNvSpPr>
            <a:spLocks noGrp="1"/>
          </p:cNvSpPr>
          <p:nvPr>
            <p:ph type="title"/>
          </p:nvPr>
        </p:nvSpPr>
        <p:spPr/>
        <p:txBody>
          <a:bodyPr/>
          <a:lstStyle/>
          <a:p>
            <a:r>
              <a:rPr lang="en-US" dirty="0"/>
              <a:t>Exercise: The stock market</a:t>
            </a:r>
          </a:p>
        </p:txBody>
      </p:sp>
      <p:sp>
        <p:nvSpPr>
          <p:cNvPr id="3" name="Content Placeholder 2">
            <a:extLst>
              <a:ext uri="{FF2B5EF4-FFF2-40B4-BE49-F238E27FC236}">
                <a16:creationId xmlns:a16="http://schemas.microsoft.com/office/drawing/2014/main" id="{1C33BA8A-81AB-41E9-824F-E357664C556E}"/>
              </a:ext>
            </a:extLst>
          </p:cNvPr>
          <p:cNvSpPr>
            <a:spLocks noGrp="1"/>
          </p:cNvSpPr>
          <p:nvPr>
            <p:ph idx="1"/>
          </p:nvPr>
        </p:nvSpPr>
        <p:spPr>
          <a:xfrm>
            <a:off x="838200" y="1402080"/>
            <a:ext cx="10515600" cy="4774883"/>
          </a:xfrm>
        </p:spPr>
        <p:txBody>
          <a:bodyPr>
            <a:normAutofit fontScale="92500" lnSpcReduction="10000"/>
          </a:bodyPr>
          <a:lstStyle/>
          <a:p>
            <a:pPr marL="0" indent="0">
              <a:buNone/>
            </a:pPr>
            <a:r>
              <a:rPr lang="en-US" dirty="0"/>
              <a:t>Data set with 1089 observations and 9 variables: </a:t>
            </a:r>
          </a:p>
          <a:p>
            <a:r>
              <a:rPr lang="en-US" b="1" dirty="0">
                <a:solidFill>
                  <a:schemeClr val="accent1"/>
                </a:solidFill>
              </a:rPr>
              <a:t>Year</a:t>
            </a:r>
            <a:r>
              <a:rPr lang="en-US" dirty="0"/>
              <a:t>: The year that the observation was recorded</a:t>
            </a:r>
          </a:p>
          <a:p>
            <a:r>
              <a:rPr lang="en-US" b="1" dirty="0">
                <a:solidFill>
                  <a:schemeClr val="accent1"/>
                </a:solidFill>
              </a:rPr>
              <a:t>Lag1</a:t>
            </a:r>
            <a:r>
              <a:rPr lang="en-US" dirty="0"/>
              <a:t>: Percentage return for previous week</a:t>
            </a:r>
          </a:p>
          <a:p>
            <a:r>
              <a:rPr lang="en-US" b="1" dirty="0">
                <a:solidFill>
                  <a:schemeClr val="accent1"/>
                </a:solidFill>
              </a:rPr>
              <a:t>Lag2</a:t>
            </a:r>
            <a:r>
              <a:rPr lang="en-US" dirty="0"/>
              <a:t>: Percentage return for 2 weeks previous</a:t>
            </a:r>
          </a:p>
          <a:p>
            <a:r>
              <a:rPr lang="en-US" b="1" dirty="0">
                <a:solidFill>
                  <a:schemeClr val="accent1"/>
                </a:solidFill>
              </a:rPr>
              <a:t>Lag3</a:t>
            </a:r>
            <a:r>
              <a:rPr lang="en-US" dirty="0"/>
              <a:t>: Percentage return for 3 weeks previous</a:t>
            </a:r>
          </a:p>
          <a:p>
            <a:r>
              <a:rPr lang="en-US" b="1" dirty="0">
                <a:solidFill>
                  <a:schemeClr val="accent1"/>
                </a:solidFill>
              </a:rPr>
              <a:t>Lag4</a:t>
            </a:r>
            <a:r>
              <a:rPr lang="en-US" dirty="0"/>
              <a:t>: Percentage return for 4 weeks previous</a:t>
            </a:r>
          </a:p>
          <a:p>
            <a:r>
              <a:rPr lang="en-US" b="1" dirty="0">
                <a:solidFill>
                  <a:schemeClr val="accent1"/>
                </a:solidFill>
              </a:rPr>
              <a:t>Lag5</a:t>
            </a:r>
            <a:r>
              <a:rPr lang="en-US" dirty="0"/>
              <a:t>: Percentage return for 5 weeks previous</a:t>
            </a:r>
          </a:p>
          <a:p>
            <a:r>
              <a:rPr lang="en-US" b="1" dirty="0">
                <a:solidFill>
                  <a:schemeClr val="accent1"/>
                </a:solidFill>
              </a:rPr>
              <a:t>Volume</a:t>
            </a:r>
            <a:r>
              <a:rPr lang="en-US" dirty="0"/>
              <a:t>: Volume of shares traded (average number of daily shares traded in billions)</a:t>
            </a:r>
          </a:p>
          <a:p>
            <a:r>
              <a:rPr lang="en-US" b="1" dirty="0">
                <a:solidFill>
                  <a:schemeClr val="accent1"/>
                </a:solidFill>
              </a:rPr>
              <a:t>Today</a:t>
            </a:r>
            <a:r>
              <a:rPr lang="en-US" dirty="0"/>
              <a:t>: Percentage return for this week</a:t>
            </a:r>
          </a:p>
          <a:p>
            <a:r>
              <a:rPr lang="en-US" b="1" dirty="0">
                <a:solidFill>
                  <a:schemeClr val="accent2"/>
                </a:solidFill>
              </a:rPr>
              <a:t>Direction (Response)</a:t>
            </a:r>
            <a:r>
              <a:rPr lang="en-US" dirty="0"/>
              <a:t>:  A factor with levels </a:t>
            </a:r>
            <a:r>
              <a:rPr lang="en-US" b="1" dirty="0">
                <a:solidFill>
                  <a:schemeClr val="accent2"/>
                </a:solidFill>
              </a:rPr>
              <a:t>Down</a:t>
            </a:r>
            <a:r>
              <a:rPr lang="en-US" dirty="0"/>
              <a:t> and </a:t>
            </a:r>
            <a:r>
              <a:rPr lang="en-US" b="1" dirty="0">
                <a:solidFill>
                  <a:schemeClr val="accent2"/>
                </a:solidFill>
              </a:rPr>
              <a:t>Up</a:t>
            </a:r>
            <a:r>
              <a:rPr lang="en-US" dirty="0"/>
              <a:t> indicating whether the market had a positive or negative return on a given week</a:t>
            </a:r>
          </a:p>
          <a:p>
            <a:endParaRPr lang="en-US" dirty="0"/>
          </a:p>
        </p:txBody>
      </p:sp>
      <p:sp>
        <p:nvSpPr>
          <p:cNvPr id="4" name="Footer Placeholder 3">
            <a:extLst>
              <a:ext uri="{FF2B5EF4-FFF2-40B4-BE49-F238E27FC236}">
                <a16:creationId xmlns:a16="http://schemas.microsoft.com/office/drawing/2014/main" id="{71F24677-DBB7-43AE-A504-0D5D7405A091}"/>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23CD2FF9-F4AA-4C85-881A-E7A6A3548813}"/>
              </a:ext>
            </a:extLst>
          </p:cNvPr>
          <p:cNvSpPr>
            <a:spLocks noGrp="1"/>
          </p:cNvSpPr>
          <p:nvPr>
            <p:ph type="sldNum" sz="quarter" idx="12"/>
          </p:nvPr>
        </p:nvSpPr>
        <p:spPr/>
        <p:txBody>
          <a:bodyPr/>
          <a:lstStyle/>
          <a:p>
            <a:fld id="{8E06CFEE-053A-4A40-A88B-A288F0289482}" type="slidenum">
              <a:rPr lang="en-US" smtClean="0"/>
              <a:t>78</a:t>
            </a:fld>
            <a:endParaRPr lang="en-US"/>
          </a:p>
        </p:txBody>
      </p:sp>
      <p:pic>
        <p:nvPicPr>
          <p:cNvPr id="6" name="Google Shape;1124;p52" descr="Shape&#10;&#10;Description automatically generated with medium confidence">
            <a:extLst>
              <a:ext uri="{FF2B5EF4-FFF2-40B4-BE49-F238E27FC236}">
                <a16:creationId xmlns:a16="http://schemas.microsoft.com/office/drawing/2014/main" id="{FE251627-FF4B-429D-8BD5-88FA3C907057}"/>
              </a:ext>
            </a:extLst>
          </p:cNvPr>
          <p:cNvPicPr preferRelativeResize="0"/>
          <p:nvPr/>
        </p:nvPicPr>
        <p:blipFill rotWithShape="1">
          <a:blip r:embed="rId2">
            <a:alphaModFix/>
          </a:blip>
          <a:srcRect/>
          <a:stretch/>
        </p:blipFill>
        <p:spPr>
          <a:xfrm>
            <a:off x="8868653" y="1593563"/>
            <a:ext cx="2576967" cy="1988980"/>
          </a:xfrm>
          <a:prstGeom prst="rect">
            <a:avLst/>
          </a:prstGeom>
          <a:noFill/>
          <a:ln>
            <a:noFill/>
          </a:ln>
        </p:spPr>
      </p:pic>
    </p:spTree>
    <p:extLst>
      <p:ext uri="{BB962C8B-B14F-4D97-AF65-F5344CB8AC3E}">
        <p14:creationId xmlns:p14="http://schemas.microsoft.com/office/powerpoint/2010/main" val="20675125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ct val="95238"/>
              <a:buFont typeface="Arial"/>
              <a:buNone/>
            </a:pPr>
            <a:r>
              <a:rPr lang="en-US" b="1" dirty="0">
                <a:solidFill>
                  <a:schemeClr val="dk1"/>
                </a:solidFill>
              </a:rPr>
              <a:t>Use the confusion </a:t>
            </a:r>
            <a:r>
              <a:rPr lang="en-US" dirty="0">
                <a:solidFill>
                  <a:schemeClr val="dk1"/>
                </a:solidFill>
              </a:rPr>
              <a:t>m</a:t>
            </a:r>
            <a:r>
              <a:rPr lang="en-US" b="1" dirty="0">
                <a:solidFill>
                  <a:schemeClr val="dk1"/>
                </a:solidFill>
              </a:rPr>
              <a:t>atrix to evaluate the stock </a:t>
            </a:r>
            <a:r>
              <a:rPr lang="en-US" dirty="0">
                <a:solidFill>
                  <a:schemeClr val="dk1"/>
                </a:solidFill>
              </a:rPr>
              <a:t>m</a:t>
            </a:r>
            <a:r>
              <a:rPr lang="en-US" b="1" dirty="0">
                <a:solidFill>
                  <a:schemeClr val="dk1"/>
                </a:solidFill>
              </a:rPr>
              <a:t>arket </a:t>
            </a:r>
            <a:r>
              <a:rPr lang="en-US" dirty="0">
                <a:solidFill>
                  <a:schemeClr val="dk1"/>
                </a:solidFill>
              </a:rPr>
              <a:t>e</a:t>
            </a:r>
            <a:r>
              <a:rPr lang="en-US" b="1" dirty="0">
                <a:solidFill>
                  <a:schemeClr val="dk1"/>
                </a:solidFill>
              </a:rPr>
              <a:t>xample. Start with th</a:t>
            </a:r>
            <a:r>
              <a:rPr lang="en-US" dirty="0">
                <a:solidFill>
                  <a:schemeClr val="dk1"/>
                </a:solidFill>
              </a:rPr>
              <a:t>e full </a:t>
            </a:r>
            <a:r>
              <a:rPr lang="en-US" b="1" dirty="0">
                <a:solidFill>
                  <a:schemeClr val="dk1"/>
                </a:solidFill>
              </a:rPr>
              <a:t>logistic model</a:t>
            </a:r>
          </a:p>
        </p:txBody>
      </p:sp>
      <p:sp>
        <p:nvSpPr>
          <p:cNvPr id="2" name="Footer Placeholder 1">
            <a:extLst>
              <a:ext uri="{FF2B5EF4-FFF2-40B4-BE49-F238E27FC236}">
                <a16:creationId xmlns:a16="http://schemas.microsoft.com/office/drawing/2014/main" id="{1126DF21-C877-43CB-BC74-27BCD07CD4E5}"/>
              </a:ext>
            </a:extLst>
          </p:cNvPr>
          <p:cNvSpPr>
            <a:spLocks noGrp="1"/>
          </p:cNvSpPr>
          <p:nvPr>
            <p:ph type="ftr" sz="quarter" idx="11"/>
          </p:nvPr>
        </p:nvSpPr>
        <p:spPr/>
        <p:txBody>
          <a:bodyPr/>
          <a:lstStyle/>
          <a:p>
            <a:r>
              <a:rPr lang="en-US"/>
              <a:t>Classification</a:t>
            </a:r>
            <a:endParaRPr lang="en-US" dirty="0"/>
          </a:p>
        </p:txBody>
      </p:sp>
      <p:sp>
        <p:nvSpPr>
          <p:cNvPr id="1409" name="Google Shape;1409;p68"/>
          <p:cNvSpPr/>
          <p:nvPr/>
        </p:nvSpPr>
        <p:spPr>
          <a:xfrm>
            <a:off x="907408" y="1845714"/>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0" i="0" u="sng" strike="noStrike" cap="none" dirty="0">
                <a:solidFill>
                  <a:srgbClr val="000000"/>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1410" name="Google Shape;1410;p68"/>
          <p:cNvSpPr txBox="1"/>
          <p:nvPr/>
        </p:nvSpPr>
        <p:spPr>
          <a:xfrm>
            <a:off x="4000501" y="2648374"/>
            <a:ext cx="8191500" cy="1200288"/>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glmPred1 &lt;- predict(trainglm1, test, type="response") &gt; .5 </a:t>
            </a:r>
            <a:endParaRPr sz="1800" dirty="0">
              <a:latin typeface="Consolas" panose="020B0609020204030204" pitchFamily="49" charset="0"/>
              <a:cs typeface="Courier New" panose="02070309020205020404" pitchFamily="49" charset="0"/>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glmPred1 &lt;- </a:t>
            </a:r>
            <a:r>
              <a:rPr lang="en-US" sz="1800" b="0" i="0" u="none" strike="noStrike" cap="none" dirty="0" err="1">
                <a:solidFill>
                  <a:srgbClr val="000000"/>
                </a:solidFill>
                <a:latin typeface="Consolas" panose="020B0609020204030204" pitchFamily="49" charset="0"/>
                <a:ea typeface="Consolas"/>
                <a:cs typeface="Courier New" panose="02070309020205020404" pitchFamily="49" charset="0"/>
                <a:sym typeface="Consolas"/>
              </a:rPr>
              <a:t>as.factor</a:t>
            </a: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(glmPred1)</a:t>
            </a:r>
            <a:endParaRPr sz="1800" dirty="0">
              <a:latin typeface="Consolas" panose="020B0609020204030204" pitchFamily="49" charset="0"/>
              <a:cs typeface="Courier New" panose="02070309020205020404" pitchFamily="49" charset="0"/>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levels(glmPred1) &lt;- c("Down", "Up")</a:t>
            </a:r>
            <a:endParaRPr sz="1800" dirty="0">
              <a:latin typeface="Consolas" panose="020B0609020204030204" pitchFamily="49" charset="0"/>
              <a:cs typeface="Courier New" panose="02070309020205020404" pitchFamily="49" charset="0"/>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table(glmPred1, </a:t>
            </a:r>
            <a:r>
              <a:rPr lang="en-US" sz="1800" b="0" i="0" u="none" strike="noStrike" cap="none" dirty="0" err="1">
                <a:solidFill>
                  <a:srgbClr val="000000"/>
                </a:solidFill>
                <a:latin typeface="Consolas" panose="020B0609020204030204" pitchFamily="49" charset="0"/>
                <a:ea typeface="Consolas"/>
                <a:cs typeface="Courier New" panose="02070309020205020404" pitchFamily="49" charset="0"/>
                <a:sym typeface="Consolas"/>
              </a:rPr>
              <a:t>test$Direction</a:t>
            </a: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a:t>
            </a:r>
            <a:endParaRPr sz="1800" dirty="0">
              <a:latin typeface="Consolas" panose="020B0609020204030204" pitchFamily="49" charset="0"/>
              <a:cs typeface="Courier New" panose="02070309020205020404" pitchFamily="49" charset="0"/>
            </a:endParaRPr>
          </a:p>
        </p:txBody>
      </p:sp>
      <p:sp>
        <p:nvSpPr>
          <p:cNvPr id="1411" name="Google Shape;1411;p68"/>
          <p:cNvSpPr/>
          <p:nvPr/>
        </p:nvSpPr>
        <p:spPr>
          <a:xfrm>
            <a:off x="834390" y="4046986"/>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0" i="0" u="sng" strike="noStrike" cap="none">
                <a:solidFill>
                  <a:srgbClr val="000000"/>
                </a:solidFill>
                <a:latin typeface="Acherus Grotesque" panose="02000505000000020004" pitchFamily="50" charset="0"/>
                <a:sym typeface="Arial"/>
              </a:rPr>
              <a:t>Python Code</a:t>
            </a:r>
            <a:endParaRPr>
              <a:latin typeface="Acherus Grotesque" panose="02000505000000020004" pitchFamily="50" charset="0"/>
            </a:endParaRPr>
          </a:p>
        </p:txBody>
      </p:sp>
      <p:cxnSp>
        <p:nvCxnSpPr>
          <p:cNvPr id="1412" name="Google Shape;1412;p68"/>
          <p:cNvCxnSpPr>
            <a:cxnSpLocks/>
            <a:stCxn id="1413" idx="1"/>
            <a:endCxn id="1414" idx="3"/>
          </p:cNvCxnSpPr>
          <p:nvPr/>
        </p:nvCxnSpPr>
        <p:spPr>
          <a:xfrm flipH="1" flipV="1">
            <a:off x="3081403" y="3191482"/>
            <a:ext cx="809632" cy="59070"/>
          </a:xfrm>
          <a:prstGeom prst="straightConnector1">
            <a:avLst/>
          </a:prstGeom>
          <a:noFill/>
          <a:ln w="28575" cap="rnd" cmpd="sng">
            <a:solidFill>
              <a:srgbClr val="781B3A"/>
            </a:solidFill>
            <a:prstDash val="solid"/>
            <a:round/>
            <a:headEnd type="none" w="sm" len="sm"/>
            <a:tailEnd type="triangle" w="med" len="med"/>
          </a:ln>
        </p:spPr>
      </p:cxnSp>
      <p:sp>
        <p:nvSpPr>
          <p:cNvPr id="1414" name="Google Shape;1414;p68"/>
          <p:cNvSpPr txBox="1"/>
          <p:nvPr/>
        </p:nvSpPr>
        <p:spPr>
          <a:xfrm>
            <a:off x="276897" y="2868316"/>
            <a:ext cx="2804506" cy="64633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Recoding the output from the model</a:t>
            </a:r>
            <a:endParaRPr dirty="0">
              <a:latin typeface="Acherus Grotesque" panose="02000505000000020004" pitchFamily="50" charset="0"/>
            </a:endParaRPr>
          </a:p>
        </p:txBody>
      </p:sp>
      <p:sp>
        <p:nvSpPr>
          <p:cNvPr id="1413" name="Google Shape;1413;p68"/>
          <p:cNvSpPr/>
          <p:nvPr/>
        </p:nvSpPr>
        <p:spPr>
          <a:xfrm>
            <a:off x="3891035" y="3005037"/>
            <a:ext cx="109466" cy="491029"/>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415" name="Google Shape;1415;p68"/>
          <p:cNvCxnSpPr>
            <a:cxnSpLocks/>
            <a:endCxn id="1416" idx="3"/>
          </p:cNvCxnSpPr>
          <p:nvPr/>
        </p:nvCxnSpPr>
        <p:spPr>
          <a:xfrm flipH="1" flipV="1">
            <a:off x="3650184" y="2624905"/>
            <a:ext cx="350317" cy="159216"/>
          </a:xfrm>
          <a:prstGeom prst="straightConnector1">
            <a:avLst/>
          </a:prstGeom>
          <a:noFill/>
          <a:ln w="28575" cap="rnd" cmpd="sng">
            <a:solidFill>
              <a:srgbClr val="781B3A"/>
            </a:solidFill>
            <a:prstDash val="solid"/>
            <a:round/>
            <a:headEnd type="none" w="sm" len="sm"/>
            <a:tailEnd type="triangle" w="med" len="med"/>
          </a:ln>
        </p:spPr>
      </p:cxnSp>
      <p:sp>
        <p:nvSpPr>
          <p:cNvPr id="1416" name="Google Shape;1416;p68"/>
          <p:cNvSpPr txBox="1"/>
          <p:nvPr/>
        </p:nvSpPr>
        <p:spPr>
          <a:xfrm>
            <a:off x="173774" y="2440259"/>
            <a:ext cx="347641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Predicting values of test data</a:t>
            </a:r>
            <a:endParaRPr dirty="0">
              <a:latin typeface="Acherus Grotesque" panose="02000505000000020004" pitchFamily="50" charset="0"/>
            </a:endParaRPr>
          </a:p>
        </p:txBody>
      </p:sp>
      <p:cxnSp>
        <p:nvCxnSpPr>
          <p:cNvPr id="1417" name="Google Shape;1417;p68"/>
          <p:cNvCxnSpPr>
            <a:cxnSpLocks/>
            <a:endCxn id="1418" idx="3"/>
          </p:cNvCxnSpPr>
          <p:nvPr/>
        </p:nvCxnSpPr>
        <p:spPr>
          <a:xfrm flipH="1">
            <a:off x="3081403" y="3657917"/>
            <a:ext cx="809634" cy="68772"/>
          </a:xfrm>
          <a:prstGeom prst="straightConnector1">
            <a:avLst/>
          </a:prstGeom>
          <a:noFill/>
          <a:ln w="28575" cap="rnd" cmpd="sng">
            <a:solidFill>
              <a:srgbClr val="781B3A"/>
            </a:solidFill>
            <a:prstDash val="solid"/>
            <a:round/>
            <a:headEnd type="none" w="sm" len="sm"/>
            <a:tailEnd type="triangle" w="med" len="med"/>
          </a:ln>
        </p:spPr>
      </p:cxnSp>
      <p:sp>
        <p:nvSpPr>
          <p:cNvPr id="1418" name="Google Shape;1418;p68"/>
          <p:cNvSpPr txBox="1"/>
          <p:nvPr/>
        </p:nvSpPr>
        <p:spPr>
          <a:xfrm>
            <a:off x="804183" y="3542043"/>
            <a:ext cx="227722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Confusion matrix</a:t>
            </a:r>
            <a:endParaRPr dirty="0">
              <a:latin typeface="Acherus Grotesque" panose="02000505000000020004" pitchFamily="50" charset="0"/>
            </a:endParaRPr>
          </a:p>
        </p:txBody>
      </p:sp>
      <p:sp>
        <p:nvSpPr>
          <p:cNvPr id="1419" name="Google Shape;1419;p68"/>
          <p:cNvSpPr txBox="1"/>
          <p:nvPr/>
        </p:nvSpPr>
        <p:spPr>
          <a:xfrm>
            <a:off x="3772104" y="4489106"/>
            <a:ext cx="7650217" cy="1200288"/>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probs = </a:t>
            </a:r>
            <a:r>
              <a:rPr lang="en-US" sz="1800" b="0" i="0" u="none" strike="noStrike" cap="none" dirty="0" err="1">
                <a:solidFill>
                  <a:srgbClr val="000000"/>
                </a:solidFill>
                <a:latin typeface="Consolas" panose="020B0609020204030204" pitchFamily="49" charset="0"/>
                <a:ea typeface="Consolas"/>
                <a:cs typeface="Courier New" panose="02070309020205020404" pitchFamily="49" charset="0"/>
                <a:sym typeface="Consolas"/>
              </a:rPr>
              <a:t>results.predict</a:t>
            </a: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a:t>
            </a:r>
            <a:r>
              <a:rPr lang="en-US" sz="1800" b="0" i="0" u="none" strike="noStrike" cap="none" dirty="0" err="1">
                <a:solidFill>
                  <a:srgbClr val="000000"/>
                </a:solidFill>
                <a:latin typeface="Consolas" panose="020B0609020204030204" pitchFamily="49" charset="0"/>
                <a:ea typeface="Consolas"/>
                <a:cs typeface="Courier New" panose="02070309020205020404" pitchFamily="49" charset="0"/>
                <a:sym typeface="Consolas"/>
              </a:rPr>
              <a:t>exog</a:t>
            </a: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a:t>
            </a:r>
            <a:r>
              <a:rPr lang="en-US" sz="1800" b="0" i="0" u="none" strike="noStrike" cap="none" dirty="0" err="1">
                <a:solidFill>
                  <a:srgbClr val="000000"/>
                </a:solidFill>
                <a:latin typeface="Consolas" panose="020B0609020204030204" pitchFamily="49" charset="0"/>
                <a:ea typeface="Consolas"/>
                <a:cs typeface="Courier New" panose="02070309020205020404" pitchFamily="49" charset="0"/>
                <a:sym typeface="Consolas"/>
              </a:rPr>
              <a:t>X_test</a:t>
            </a: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a:t>
            </a:r>
          </a:p>
          <a:p>
            <a:pPr marL="0" marR="0" lvl="0" indent="0" algn="l" rtl="0">
              <a:lnSpc>
                <a:spcPct val="100000"/>
              </a:lnSpc>
              <a:spcBef>
                <a:spcPts val="0"/>
              </a:spcBef>
              <a:spcAft>
                <a:spcPts val="0"/>
              </a:spcAft>
              <a:buClr>
                <a:srgbClr val="000000"/>
              </a:buClr>
              <a:buSzPts val="1800"/>
              <a:buFont typeface="Arial"/>
              <a:buNone/>
            </a:pPr>
            <a:r>
              <a:rPr lang="en-US" sz="1800" dirty="0">
                <a:latin typeface="Consolas" panose="020B0609020204030204" pitchFamily="49" charset="0"/>
                <a:cs typeface="Courier New" panose="02070309020205020404" pitchFamily="49" charset="0"/>
              </a:rPr>
              <a:t>labels = </a:t>
            </a:r>
            <a:r>
              <a:rPr lang="en-US" sz="1800" dirty="0" err="1">
                <a:latin typeface="Consolas" panose="020B0609020204030204" pitchFamily="49" charset="0"/>
                <a:cs typeface="Courier New" panose="02070309020205020404" pitchFamily="49" charset="0"/>
              </a:rPr>
              <a:t>np.array</a:t>
            </a:r>
            <a:r>
              <a:rPr lang="en-US" sz="1800" dirty="0">
                <a:latin typeface="Consolas" panose="020B0609020204030204" pitchFamily="49" charset="0"/>
                <a:cs typeface="Courier New" panose="02070309020205020404" pitchFamily="49" charset="0"/>
              </a:rPr>
              <a:t>(['Down'] * </a:t>
            </a:r>
            <a:r>
              <a:rPr lang="en-US" sz="1800" dirty="0" err="1">
                <a:latin typeface="Consolas" panose="020B0609020204030204" pitchFamily="49" charset="0"/>
                <a:cs typeface="Courier New" panose="02070309020205020404" pitchFamily="49" charset="0"/>
              </a:rPr>
              <a:t>L_test.shape</a:t>
            </a:r>
            <a:r>
              <a:rPr lang="en-US" sz="1800" dirty="0">
                <a:latin typeface="Consolas" panose="020B0609020204030204" pitchFamily="49" charset="0"/>
                <a:cs typeface="Courier New" panose="02070309020205020404" pitchFamily="49" charset="0"/>
              </a:rPr>
              <a:t>[0])</a:t>
            </a:r>
          </a:p>
          <a:p>
            <a:pPr marL="0" marR="0" lvl="0" indent="0" algn="l" rtl="0">
              <a:lnSpc>
                <a:spcPct val="100000"/>
              </a:lnSpc>
              <a:spcBef>
                <a:spcPts val="0"/>
              </a:spcBef>
              <a:spcAft>
                <a:spcPts val="0"/>
              </a:spcAft>
              <a:buClr>
                <a:srgbClr val="000000"/>
              </a:buClr>
              <a:buSzPts val="1800"/>
              <a:buFont typeface="Arial"/>
              <a:buNone/>
            </a:pPr>
            <a:r>
              <a:rPr lang="en-US" sz="1800" dirty="0">
                <a:latin typeface="Consolas" panose="020B0609020204030204" pitchFamily="49" charset="0"/>
                <a:cs typeface="Courier New" panose="02070309020205020404" pitchFamily="49" charset="0"/>
              </a:rPr>
              <a:t>labels[probs &gt; 0.5] = 'Up’</a:t>
            </a:r>
            <a:endParaRPr lang="en-US" sz="1800" dirty="0">
              <a:latin typeface="Consolas" panose="020B0609020204030204" pitchFamily="49" charset="0"/>
              <a:cs typeface="Courier New" panose="02070309020205020404" pitchFamily="49" charset="0"/>
              <a:sym typeface="Consolas"/>
            </a:endParaRPr>
          </a:p>
          <a:p>
            <a:pPr marL="0" marR="0" lvl="0" indent="0" algn="l" rtl="0">
              <a:lnSpc>
                <a:spcPct val="100000"/>
              </a:lnSpc>
              <a:spcBef>
                <a:spcPts val="0"/>
              </a:spcBef>
              <a:spcAft>
                <a:spcPts val="0"/>
              </a:spcAft>
              <a:buClr>
                <a:srgbClr val="000000"/>
              </a:buClr>
              <a:buSzPts val="1800"/>
              <a:buFont typeface="Arial"/>
              <a:buNone/>
            </a:pPr>
            <a:r>
              <a:rPr lang="en-US" sz="1800" dirty="0" err="1">
                <a:latin typeface="Consolas" panose="020B0609020204030204" pitchFamily="49" charset="0"/>
                <a:cs typeface="Courier New" panose="02070309020205020404" pitchFamily="49" charset="0"/>
              </a:rPr>
              <a:t>confusion_table</a:t>
            </a:r>
            <a:r>
              <a:rPr lang="en-US" sz="1800" dirty="0">
                <a:latin typeface="Consolas" panose="020B0609020204030204" pitchFamily="49" charset="0"/>
                <a:cs typeface="Courier New" panose="02070309020205020404" pitchFamily="49" charset="0"/>
              </a:rPr>
              <a:t>(labels, </a:t>
            </a:r>
            <a:r>
              <a:rPr lang="en-US" sz="1800" dirty="0" err="1">
                <a:latin typeface="Consolas" panose="020B0609020204030204" pitchFamily="49" charset="0"/>
                <a:cs typeface="Courier New" panose="02070309020205020404" pitchFamily="49" charset="0"/>
              </a:rPr>
              <a:t>L_test</a:t>
            </a:r>
            <a:r>
              <a:rPr lang="en-US" sz="1800" dirty="0">
                <a:latin typeface="Consolas" panose="020B0609020204030204" pitchFamily="49" charset="0"/>
                <a:cs typeface="Courier New" panose="02070309020205020404" pitchFamily="49" charset="0"/>
              </a:rPr>
              <a:t>)</a:t>
            </a:r>
            <a:endParaRPr sz="1800" dirty="0">
              <a:latin typeface="Consolas" panose="020B0609020204030204" pitchFamily="49" charset="0"/>
              <a:cs typeface="Courier New" panose="02070309020205020404" pitchFamily="49" charset="0"/>
            </a:endParaRPr>
          </a:p>
        </p:txBody>
      </p:sp>
      <p:cxnSp>
        <p:nvCxnSpPr>
          <p:cNvPr id="1420" name="Google Shape;1420;p68"/>
          <p:cNvCxnSpPr>
            <a:cxnSpLocks/>
            <a:stCxn id="1421" idx="1"/>
            <a:endCxn id="1422" idx="3"/>
          </p:cNvCxnSpPr>
          <p:nvPr/>
        </p:nvCxnSpPr>
        <p:spPr>
          <a:xfrm flipH="1">
            <a:off x="3279648" y="4986285"/>
            <a:ext cx="289246" cy="146128"/>
          </a:xfrm>
          <a:prstGeom prst="straightConnector1">
            <a:avLst/>
          </a:prstGeom>
          <a:noFill/>
          <a:ln w="28575" cap="rnd" cmpd="sng">
            <a:solidFill>
              <a:srgbClr val="781B3A"/>
            </a:solidFill>
            <a:prstDash val="solid"/>
            <a:round/>
            <a:headEnd type="none" w="sm" len="sm"/>
            <a:tailEnd type="triangle" w="med" len="med"/>
          </a:ln>
        </p:spPr>
      </p:cxnSp>
      <p:sp>
        <p:nvSpPr>
          <p:cNvPr id="1421" name="Google Shape;1421;p68"/>
          <p:cNvSpPr/>
          <p:nvPr/>
        </p:nvSpPr>
        <p:spPr>
          <a:xfrm>
            <a:off x="3568894" y="4588270"/>
            <a:ext cx="146033" cy="796030"/>
          </a:xfrm>
          <a:prstGeom prst="leftBrace">
            <a:avLst>
              <a:gd name="adj1" fmla="val 8333"/>
              <a:gd name="adj2" fmla="val 50000"/>
            </a:avLst>
          </a:prstGeom>
          <a:noFill/>
          <a:ln w="28575" cap="rnd" cmpd="sng">
            <a:solidFill>
              <a:srgbClr val="781B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22" name="Google Shape;1422;p68"/>
          <p:cNvSpPr txBox="1"/>
          <p:nvPr/>
        </p:nvSpPr>
        <p:spPr>
          <a:xfrm>
            <a:off x="19452" y="4809268"/>
            <a:ext cx="3260196" cy="64629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Predicting values of test data &amp; recoding the output</a:t>
            </a:r>
            <a:endParaRPr dirty="0">
              <a:latin typeface="Acherus Grotesque" panose="02000505000000020004" pitchFamily="50" charset="0"/>
            </a:endParaRPr>
          </a:p>
        </p:txBody>
      </p:sp>
      <p:cxnSp>
        <p:nvCxnSpPr>
          <p:cNvPr id="1423" name="Google Shape;1423;p68"/>
          <p:cNvCxnSpPr>
            <a:cxnSpLocks/>
            <a:endCxn id="1424" idx="3"/>
          </p:cNvCxnSpPr>
          <p:nvPr/>
        </p:nvCxnSpPr>
        <p:spPr>
          <a:xfrm flipH="1">
            <a:off x="2470459" y="5475709"/>
            <a:ext cx="1301645" cy="335429"/>
          </a:xfrm>
          <a:prstGeom prst="straightConnector1">
            <a:avLst/>
          </a:prstGeom>
          <a:noFill/>
          <a:ln w="28575" cap="rnd" cmpd="sng">
            <a:solidFill>
              <a:srgbClr val="781B3A"/>
            </a:solidFill>
            <a:prstDash val="solid"/>
            <a:round/>
            <a:headEnd type="none" w="sm" len="sm"/>
            <a:tailEnd type="triangle" w="med" len="med"/>
          </a:ln>
        </p:spPr>
      </p:cxnSp>
      <p:sp>
        <p:nvSpPr>
          <p:cNvPr id="1424" name="Google Shape;1424;p68"/>
          <p:cNvSpPr txBox="1"/>
          <p:nvPr/>
        </p:nvSpPr>
        <p:spPr>
          <a:xfrm>
            <a:off x="295694" y="5626492"/>
            <a:ext cx="2174765"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Confusion matrix</a:t>
            </a:r>
            <a:endParaRPr dirty="0">
              <a:latin typeface="Acherus Grotesque" panose="02000505000000020004" pitchFamily="50" charset="0"/>
            </a:endParaRPr>
          </a:p>
        </p:txBody>
      </p:sp>
      <p:sp>
        <p:nvSpPr>
          <p:cNvPr id="11" name="Slide Number Placeholder 10">
            <a:extLst>
              <a:ext uri="{FF2B5EF4-FFF2-40B4-BE49-F238E27FC236}">
                <a16:creationId xmlns:a16="http://schemas.microsoft.com/office/drawing/2014/main" id="{779A0A78-7610-457F-96A5-7673434F31C7}"/>
              </a:ext>
            </a:extLst>
          </p:cNvPr>
          <p:cNvSpPr>
            <a:spLocks noGrp="1"/>
          </p:cNvSpPr>
          <p:nvPr>
            <p:ph type="sldNum" sz="quarter" idx="12"/>
          </p:nvPr>
        </p:nvSpPr>
        <p:spPr/>
        <p:txBody>
          <a:bodyPr/>
          <a:lstStyle/>
          <a:p>
            <a:fld id="{8E06CFEE-053A-4A40-A88B-A288F0289482}" type="slidenum">
              <a:rPr lang="en-US" smtClean="0"/>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B7D48D-D80F-4525-863E-D72589B0C2D0}"/>
              </a:ext>
            </a:extLst>
          </p:cNvPr>
          <p:cNvSpPr>
            <a:spLocks noGrp="1"/>
          </p:cNvSpPr>
          <p:nvPr>
            <p:ph type="body" idx="1"/>
          </p:nvPr>
        </p:nvSpPr>
        <p:spPr/>
        <p:txBody>
          <a:bodyPr/>
          <a:lstStyle/>
          <a:p>
            <a:r>
              <a:rPr lang="en-US" dirty="0"/>
              <a:t>Classification</a:t>
            </a:r>
          </a:p>
        </p:txBody>
      </p:sp>
      <p:sp>
        <p:nvSpPr>
          <p:cNvPr id="4" name="Slide Number Placeholder 3">
            <a:extLst>
              <a:ext uri="{FF2B5EF4-FFF2-40B4-BE49-F238E27FC236}">
                <a16:creationId xmlns:a16="http://schemas.microsoft.com/office/drawing/2014/main" id="{BCF55AB7-FF1A-41C8-B162-FCB18E88E170}"/>
              </a:ext>
            </a:extLst>
          </p:cNvPr>
          <p:cNvSpPr>
            <a:spLocks noGrp="1"/>
          </p:cNvSpPr>
          <p:nvPr>
            <p:ph type="sldNum" sz="quarter" idx="12"/>
          </p:nvPr>
        </p:nvSpPr>
        <p:spPr/>
        <p:txBody>
          <a:bodyPr/>
          <a:lstStyle/>
          <a:p>
            <a:fld id="{8E06CFEE-053A-4A40-A88B-A288F0289482}" type="slidenum">
              <a:rPr lang="en-US" smtClean="0"/>
              <a:pPr/>
              <a:t>8</a:t>
            </a:fld>
            <a:endParaRPr lang="en-US"/>
          </a:p>
        </p:txBody>
      </p:sp>
      <p:sp>
        <p:nvSpPr>
          <p:cNvPr id="5" name="Footer Placeholder 4">
            <a:extLst>
              <a:ext uri="{FF2B5EF4-FFF2-40B4-BE49-F238E27FC236}">
                <a16:creationId xmlns:a16="http://schemas.microsoft.com/office/drawing/2014/main" id="{D2E420E9-003E-4FC7-A301-B25795B2B36F}"/>
              </a:ext>
            </a:extLst>
          </p:cNvPr>
          <p:cNvSpPr>
            <a:spLocks noGrp="1"/>
          </p:cNvSpPr>
          <p:nvPr>
            <p:ph type="ftr" sz="quarter" idx="11"/>
          </p:nvPr>
        </p:nvSpPr>
        <p:spPr/>
        <p:txBody>
          <a:bodyPr/>
          <a:lstStyle/>
          <a:p>
            <a:r>
              <a:rPr lang="en-US"/>
              <a:t>Classification</a:t>
            </a:r>
            <a:endParaRPr lang="en-US" dirty="0"/>
          </a:p>
        </p:txBody>
      </p:sp>
    </p:spTree>
    <p:extLst>
      <p:ext uri="{BB962C8B-B14F-4D97-AF65-F5344CB8AC3E}">
        <p14:creationId xmlns:p14="http://schemas.microsoft.com/office/powerpoint/2010/main" val="38424251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7" name="Google Shape;1447;p70"/>
          <p:cNvSpPr/>
          <p:nvPr/>
        </p:nvSpPr>
        <p:spPr>
          <a:xfrm>
            <a:off x="755170" y="1521226"/>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0" i="0" u="sng" strike="noStrike" cap="none">
                <a:solidFill>
                  <a:srgbClr val="000000"/>
                </a:solidFill>
                <a:latin typeface="Acherus Grotesque" panose="02000505000000020004" pitchFamily="50" charset="0"/>
                <a:sym typeface="Arial"/>
              </a:rPr>
              <a:t>R Code</a:t>
            </a:r>
            <a:endParaRPr>
              <a:latin typeface="Acherus Grotesque" panose="02000505000000020004" pitchFamily="50" charset="0"/>
            </a:endParaRPr>
          </a:p>
        </p:txBody>
      </p:sp>
      <p:sp>
        <p:nvSpPr>
          <p:cNvPr id="1448" name="Google Shape;1448;p70"/>
          <p:cNvSpPr txBox="1"/>
          <p:nvPr/>
        </p:nvSpPr>
        <p:spPr>
          <a:xfrm>
            <a:off x="4630594" y="2378918"/>
            <a:ext cx="5235299" cy="646331"/>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qdaPred1 &lt;- predict(trainqda1, test)</a:t>
            </a:r>
            <a:endParaRPr sz="1800" dirty="0">
              <a:latin typeface="Consolas" panose="020B0609020204030204" pitchFamily="49" charset="0"/>
              <a:cs typeface="Courier New" panose="02070309020205020404" pitchFamily="49" charset="0"/>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table(qdaPred1$class, </a:t>
            </a:r>
            <a:r>
              <a:rPr lang="en-US" sz="1800" b="0" i="0" u="none" strike="noStrike" cap="none" dirty="0" err="1">
                <a:solidFill>
                  <a:srgbClr val="000000"/>
                </a:solidFill>
                <a:latin typeface="Consolas" panose="020B0609020204030204" pitchFamily="49" charset="0"/>
                <a:ea typeface="Consolas"/>
                <a:cs typeface="Courier New" panose="02070309020205020404" pitchFamily="49" charset="0"/>
                <a:sym typeface="Consolas"/>
              </a:rPr>
              <a:t>test$Direction</a:t>
            </a:r>
            <a:r>
              <a:rPr lang="en-US" sz="1800" b="0" i="0" u="none" strike="noStrike" cap="none" dirty="0">
                <a:solidFill>
                  <a:srgbClr val="000000"/>
                </a:solidFill>
                <a:latin typeface="Consolas" panose="020B0609020204030204" pitchFamily="49" charset="0"/>
                <a:ea typeface="Consolas"/>
                <a:cs typeface="Courier New" panose="02070309020205020404" pitchFamily="49" charset="0"/>
                <a:sym typeface="Consolas"/>
              </a:rPr>
              <a:t>)</a:t>
            </a:r>
            <a:endParaRPr sz="1800" dirty="0">
              <a:latin typeface="Consolas" panose="020B0609020204030204" pitchFamily="49" charset="0"/>
              <a:cs typeface="Courier New" panose="02070309020205020404" pitchFamily="49" charset="0"/>
            </a:endParaRPr>
          </a:p>
        </p:txBody>
      </p:sp>
      <p:sp>
        <p:nvSpPr>
          <p:cNvPr id="1449" name="Google Shape;1449;p70"/>
          <p:cNvSpPr/>
          <p:nvPr/>
        </p:nvSpPr>
        <p:spPr>
          <a:xfrm>
            <a:off x="686181" y="3859162"/>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0" i="0" u="sng" strike="noStrike" cap="none">
                <a:solidFill>
                  <a:srgbClr val="000000"/>
                </a:solidFill>
                <a:latin typeface="Acherus Grotesque" panose="02000505000000020004" pitchFamily="50" charset="0"/>
                <a:sym typeface="Arial"/>
              </a:rPr>
              <a:t>Python Code</a:t>
            </a:r>
            <a:endParaRPr>
              <a:latin typeface="Acherus Grotesque" panose="02000505000000020004" pitchFamily="50" charset="0"/>
            </a:endParaRPr>
          </a:p>
        </p:txBody>
      </p:sp>
      <p:cxnSp>
        <p:nvCxnSpPr>
          <p:cNvPr id="1450" name="Google Shape;1450;p70"/>
          <p:cNvCxnSpPr>
            <a:cxnSpLocks/>
            <a:endCxn id="1451" idx="3"/>
          </p:cNvCxnSpPr>
          <p:nvPr/>
        </p:nvCxnSpPr>
        <p:spPr>
          <a:xfrm flipH="1" flipV="1">
            <a:off x="3367952" y="2494261"/>
            <a:ext cx="1262642" cy="84955"/>
          </a:xfrm>
          <a:prstGeom prst="straightConnector1">
            <a:avLst/>
          </a:prstGeom>
          <a:noFill/>
          <a:ln w="28575" cap="rnd" cmpd="sng">
            <a:solidFill>
              <a:srgbClr val="781B3A"/>
            </a:solidFill>
            <a:prstDash val="solid"/>
            <a:round/>
            <a:headEnd type="none" w="sm" len="sm"/>
            <a:tailEnd type="triangle" w="med" len="med"/>
          </a:ln>
        </p:spPr>
      </p:cxnSp>
      <p:sp>
        <p:nvSpPr>
          <p:cNvPr id="1451" name="Google Shape;1451;p70"/>
          <p:cNvSpPr txBox="1"/>
          <p:nvPr/>
        </p:nvSpPr>
        <p:spPr>
          <a:xfrm>
            <a:off x="1256045" y="2171095"/>
            <a:ext cx="211190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Predicting values of test data</a:t>
            </a:r>
            <a:endParaRPr dirty="0">
              <a:latin typeface="Acherus Grotesque" panose="02000505000000020004" pitchFamily="50" charset="0"/>
            </a:endParaRPr>
          </a:p>
        </p:txBody>
      </p:sp>
      <p:cxnSp>
        <p:nvCxnSpPr>
          <p:cNvPr id="1452" name="Google Shape;1452;p70"/>
          <p:cNvCxnSpPr>
            <a:cxnSpLocks/>
            <a:endCxn id="1453" idx="3"/>
          </p:cNvCxnSpPr>
          <p:nvPr/>
        </p:nvCxnSpPr>
        <p:spPr>
          <a:xfrm flipH="1">
            <a:off x="3274112" y="2863602"/>
            <a:ext cx="1361992" cy="346293"/>
          </a:xfrm>
          <a:prstGeom prst="straightConnector1">
            <a:avLst/>
          </a:prstGeom>
          <a:noFill/>
          <a:ln w="28575" cap="rnd" cmpd="sng">
            <a:solidFill>
              <a:srgbClr val="781B3A"/>
            </a:solidFill>
            <a:prstDash val="solid"/>
            <a:round/>
            <a:headEnd type="none" w="sm" len="sm"/>
            <a:tailEnd type="triangle" w="med" len="med"/>
          </a:ln>
        </p:spPr>
      </p:cxnSp>
      <p:sp>
        <p:nvSpPr>
          <p:cNvPr id="1453" name="Google Shape;1453;p70"/>
          <p:cNvSpPr txBox="1"/>
          <p:nvPr/>
        </p:nvSpPr>
        <p:spPr>
          <a:xfrm>
            <a:off x="1162205" y="3025249"/>
            <a:ext cx="211190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Confusion matrix</a:t>
            </a:r>
            <a:endParaRPr dirty="0">
              <a:latin typeface="Acherus Grotesque" panose="02000505000000020004" pitchFamily="50" charset="0"/>
            </a:endParaRPr>
          </a:p>
        </p:txBody>
      </p:sp>
      <p:sp>
        <p:nvSpPr>
          <p:cNvPr id="1454" name="Google Shape;1454;p70"/>
          <p:cNvSpPr txBox="1"/>
          <p:nvPr/>
        </p:nvSpPr>
        <p:spPr>
          <a:xfrm>
            <a:off x="4475866" y="4636860"/>
            <a:ext cx="6839834" cy="923289"/>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latin typeface="Consolas" panose="020B0609020204030204" pitchFamily="49" charset="0"/>
                <a:cs typeface="Courier New" panose="02070309020205020404" pitchFamily="49" charset="0"/>
              </a:rPr>
              <a:t>X_test</a:t>
            </a:r>
            <a:r>
              <a:rPr lang="en-US" sz="1800" dirty="0">
                <a:latin typeface="Consolas" panose="020B0609020204030204" pitchFamily="49" charset="0"/>
                <a:cs typeface="Courier New" panose="02070309020205020404" pitchFamily="49" charset="0"/>
              </a:rPr>
              <a:t> = </a:t>
            </a:r>
            <a:r>
              <a:rPr lang="en-US" sz="1800" dirty="0" err="1">
                <a:latin typeface="Consolas" panose="020B0609020204030204" pitchFamily="49" charset="0"/>
                <a:cs typeface="Courier New" panose="02070309020205020404" pitchFamily="49" charset="0"/>
              </a:rPr>
              <a:t>X_test.drop</a:t>
            </a:r>
            <a:r>
              <a:rPr lang="en-US" sz="1800" dirty="0">
                <a:latin typeface="Consolas" panose="020B0609020204030204" pitchFamily="49" charset="0"/>
                <a:cs typeface="Courier New" panose="02070309020205020404" pitchFamily="49" charset="0"/>
              </a:rPr>
              <a:t>(columns=['intercept'])</a:t>
            </a:r>
          </a:p>
          <a:p>
            <a:pPr marL="0" marR="0" lvl="0" indent="0" algn="l" rtl="0">
              <a:lnSpc>
                <a:spcPct val="100000"/>
              </a:lnSpc>
              <a:spcBef>
                <a:spcPts val="0"/>
              </a:spcBef>
              <a:spcAft>
                <a:spcPts val="0"/>
              </a:spcAft>
              <a:buClr>
                <a:srgbClr val="000000"/>
              </a:buClr>
              <a:buSzPts val="1800"/>
              <a:buFont typeface="Arial"/>
              <a:buNone/>
            </a:pPr>
            <a:r>
              <a:rPr lang="en-US" sz="1800" dirty="0" err="1">
                <a:latin typeface="Consolas" panose="020B0609020204030204" pitchFamily="49" charset="0"/>
                <a:cs typeface="Courier New" panose="02070309020205020404" pitchFamily="49" charset="0"/>
              </a:rPr>
              <a:t>lda_pred</a:t>
            </a:r>
            <a:r>
              <a:rPr lang="en-US" sz="1800" dirty="0">
                <a:latin typeface="Consolas" panose="020B0609020204030204" pitchFamily="49" charset="0"/>
                <a:cs typeface="Courier New" panose="02070309020205020404" pitchFamily="49" charset="0"/>
              </a:rPr>
              <a:t> = </a:t>
            </a:r>
            <a:r>
              <a:rPr lang="en-US" sz="1800" dirty="0" err="1">
                <a:latin typeface="Consolas" panose="020B0609020204030204" pitchFamily="49" charset="0"/>
                <a:cs typeface="Courier New" panose="02070309020205020404" pitchFamily="49" charset="0"/>
              </a:rPr>
              <a:t>lda.predict</a:t>
            </a:r>
            <a:r>
              <a:rPr lang="en-US" sz="1800" dirty="0">
                <a:latin typeface="Consolas" panose="020B0609020204030204" pitchFamily="49" charset="0"/>
                <a:cs typeface="Courier New" panose="02070309020205020404" pitchFamily="49" charset="0"/>
              </a:rPr>
              <a:t>(</a:t>
            </a:r>
            <a:r>
              <a:rPr lang="en-US" sz="1800" dirty="0" err="1">
                <a:latin typeface="Consolas" panose="020B0609020204030204" pitchFamily="49" charset="0"/>
                <a:cs typeface="Courier New" panose="02070309020205020404" pitchFamily="49" charset="0"/>
              </a:rPr>
              <a:t>X_test</a:t>
            </a:r>
            <a:r>
              <a:rPr lang="en-US" sz="1800" dirty="0">
                <a:latin typeface="Consolas" panose="020B0609020204030204" pitchFamily="49" charset="0"/>
                <a:cs typeface="Courier New" panose="02070309020205020404" pitchFamily="49" charset="0"/>
              </a:rPr>
              <a:t>)</a:t>
            </a:r>
          </a:p>
          <a:p>
            <a:pPr marL="0" marR="0" lvl="0" indent="0" algn="l" rtl="0">
              <a:lnSpc>
                <a:spcPct val="100000"/>
              </a:lnSpc>
              <a:spcBef>
                <a:spcPts val="0"/>
              </a:spcBef>
              <a:spcAft>
                <a:spcPts val="0"/>
              </a:spcAft>
              <a:buClr>
                <a:srgbClr val="000000"/>
              </a:buClr>
              <a:buSzPts val="1800"/>
              <a:buFont typeface="Arial"/>
              <a:buNone/>
            </a:pPr>
            <a:r>
              <a:rPr lang="en-US" sz="1800" dirty="0" err="1">
                <a:latin typeface="Consolas" panose="020B0609020204030204" pitchFamily="49" charset="0"/>
                <a:cs typeface="Courier New" panose="02070309020205020404" pitchFamily="49" charset="0"/>
              </a:rPr>
              <a:t>confusion_table</a:t>
            </a:r>
            <a:r>
              <a:rPr lang="en-US" sz="1800" dirty="0">
                <a:latin typeface="Consolas" panose="020B0609020204030204" pitchFamily="49" charset="0"/>
                <a:cs typeface="Courier New" panose="02070309020205020404" pitchFamily="49" charset="0"/>
              </a:rPr>
              <a:t>(</a:t>
            </a:r>
            <a:r>
              <a:rPr lang="en-US" sz="1800" dirty="0" err="1">
                <a:latin typeface="Consolas" panose="020B0609020204030204" pitchFamily="49" charset="0"/>
                <a:cs typeface="Courier New" panose="02070309020205020404" pitchFamily="49" charset="0"/>
              </a:rPr>
              <a:t>lda_pred</a:t>
            </a:r>
            <a:r>
              <a:rPr lang="en-US" sz="1800" dirty="0">
                <a:latin typeface="Consolas" panose="020B0609020204030204" pitchFamily="49" charset="0"/>
                <a:cs typeface="Courier New" panose="02070309020205020404" pitchFamily="49" charset="0"/>
              </a:rPr>
              <a:t>, </a:t>
            </a:r>
            <a:r>
              <a:rPr lang="en-US" sz="1800" dirty="0" err="1">
                <a:latin typeface="Consolas" panose="020B0609020204030204" pitchFamily="49" charset="0"/>
                <a:cs typeface="Courier New" panose="02070309020205020404" pitchFamily="49" charset="0"/>
              </a:rPr>
              <a:t>L_test</a:t>
            </a:r>
            <a:r>
              <a:rPr lang="en-US" sz="1800" dirty="0">
                <a:latin typeface="Consolas" panose="020B0609020204030204" pitchFamily="49" charset="0"/>
                <a:cs typeface="Courier New" panose="02070309020205020404" pitchFamily="49" charset="0"/>
              </a:rPr>
              <a:t>)</a:t>
            </a:r>
            <a:endParaRPr sz="1800" dirty="0">
              <a:latin typeface="Consolas" panose="020B0609020204030204" pitchFamily="49" charset="0"/>
              <a:cs typeface="Courier New" panose="02070309020205020404" pitchFamily="49" charset="0"/>
            </a:endParaRPr>
          </a:p>
        </p:txBody>
      </p:sp>
      <p:cxnSp>
        <p:nvCxnSpPr>
          <p:cNvPr id="1455" name="Google Shape;1455;p70"/>
          <p:cNvCxnSpPr>
            <a:cxnSpLocks/>
            <a:stCxn id="1454" idx="1"/>
            <a:endCxn id="1456" idx="3"/>
          </p:cNvCxnSpPr>
          <p:nvPr/>
        </p:nvCxnSpPr>
        <p:spPr>
          <a:xfrm flipH="1">
            <a:off x="3718559" y="5098505"/>
            <a:ext cx="757307" cy="84807"/>
          </a:xfrm>
          <a:prstGeom prst="straightConnector1">
            <a:avLst/>
          </a:prstGeom>
          <a:noFill/>
          <a:ln w="28575" cap="rnd" cmpd="sng">
            <a:solidFill>
              <a:srgbClr val="781B3A"/>
            </a:solidFill>
            <a:prstDash val="solid"/>
            <a:round/>
            <a:headEnd type="none" w="sm" len="sm"/>
            <a:tailEnd type="triangle" w="med" len="med"/>
          </a:ln>
        </p:spPr>
      </p:cxnSp>
      <p:sp>
        <p:nvSpPr>
          <p:cNvPr id="1456" name="Google Shape;1456;p70"/>
          <p:cNvSpPr txBox="1"/>
          <p:nvPr/>
        </p:nvSpPr>
        <p:spPr>
          <a:xfrm>
            <a:off x="137610" y="4998666"/>
            <a:ext cx="358094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Predicting values of test data</a:t>
            </a:r>
            <a:endParaRPr dirty="0">
              <a:latin typeface="Acherus Grotesque" panose="02000505000000020004" pitchFamily="50" charset="0"/>
            </a:endParaRPr>
          </a:p>
        </p:txBody>
      </p:sp>
      <p:cxnSp>
        <p:nvCxnSpPr>
          <p:cNvPr id="1457" name="Google Shape;1457;p70"/>
          <p:cNvCxnSpPr>
            <a:cxnSpLocks/>
            <a:endCxn id="1458" idx="3"/>
          </p:cNvCxnSpPr>
          <p:nvPr/>
        </p:nvCxnSpPr>
        <p:spPr>
          <a:xfrm flipH="1">
            <a:off x="2964998" y="5421671"/>
            <a:ext cx="1426027" cy="292074"/>
          </a:xfrm>
          <a:prstGeom prst="straightConnector1">
            <a:avLst/>
          </a:prstGeom>
          <a:noFill/>
          <a:ln w="28575" cap="rnd" cmpd="sng">
            <a:solidFill>
              <a:srgbClr val="781B3A"/>
            </a:solidFill>
            <a:prstDash val="solid"/>
            <a:round/>
            <a:headEnd type="none" w="sm" len="sm"/>
            <a:tailEnd type="triangle" w="med" len="med"/>
          </a:ln>
        </p:spPr>
      </p:cxnSp>
      <p:sp>
        <p:nvSpPr>
          <p:cNvPr id="1458" name="Google Shape;1458;p70"/>
          <p:cNvSpPr txBox="1"/>
          <p:nvPr/>
        </p:nvSpPr>
        <p:spPr>
          <a:xfrm>
            <a:off x="755170" y="5529099"/>
            <a:ext cx="220982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Confusion matrix</a:t>
            </a:r>
            <a:endParaRPr dirty="0">
              <a:latin typeface="Acherus Grotesque" panose="02000505000000020004" pitchFamily="50" charset="0"/>
            </a:endParaRPr>
          </a:p>
        </p:txBody>
      </p:sp>
      <p:sp>
        <p:nvSpPr>
          <p:cNvPr id="3" name="Title 2">
            <a:extLst>
              <a:ext uri="{FF2B5EF4-FFF2-40B4-BE49-F238E27FC236}">
                <a16:creationId xmlns:a16="http://schemas.microsoft.com/office/drawing/2014/main" id="{BA8DABDA-279A-4D36-BCC0-7A9DC6D376F9}"/>
              </a:ext>
            </a:extLst>
          </p:cNvPr>
          <p:cNvSpPr>
            <a:spLocks noGrp="1"/>
          </p:cNvSpPr>
          <p:nvPr>
            <p:ph type="title"/>
          </p:nvPr>
        </p:nvSpPr>
        <p:spPr/>
        <p:txBody>
          <a:bodyPr/>
          <a:lstStyle/>
          <a:p>
            <a:r>
              <a:rPr lang="en-US" dirty="0"/>
              <a:t>Add LDA and QDA</a:t>
            </a:r>
          </a:p>
        </p:txBody>
      </p:sp>
      <p:sp>
        <p:nvSpPr>
          <p:cNvPr id="2" name="Footer Placeholder 1">
            <a:extLst>
              <a:ext uri="{FF2B5EF4-FFF2-40B4-BE49-F238E27FC236}">
                <a16:creationId xmlns:a16="http://schemas.microsoft.com/office/drawing/2014/main" id="{EC49FEC5-B90D-4922-BCC7-760ED81C61F8}"/>
              </a:ext>
            </a:extLst>
          </p:cNvPr>
          <p:cNvSpPr>
            <a:spLocks noGrp="1"/>
          </p:cNvSpPr>
          <p:nvPr>
            <p:ph type="ftr" sz="quarter" idx="11"/>
          </p:nvPr>
        </p:nvSpPr>
        <p:spPr/>
        <p:txBody>
          <a:bodyPr/>
          <a:lstStyle/>
          <a:p>
            <a:r>
              <a:rPr lang="en-US"/>
              <a:t>Classification</a:t>
            </a:r>
            <a:endParaRPr lang="en-US" dirty="0"/>
          </a:p>
        </p:txBody>
      </p:sp>
      <p:sp>
        <p:nvSpPr>
          <p:cNvPr id="21" name="Google Shape;1456;p70">
            <a:extLst>
              <a:ext uri="{FF2B5EF4-FFF2-40B4-BE49-F238E27FC236}">
                <a16:creationId xmlns:a16="http://schemas.microsoft.com/office/drawing/2014/main" id="{7CA5B1CF-F693-F3FE-C22E-5D0249A1EA1C}"/>
              </a:ext>
            </a:extLst>
          </p:cNvPr>
          <p:cNvSpPr txBox="1"/>
          <p:nvPr/>
        </p:nvSpPr>
        <p:spPr>
          <a:xfrm>
            <a:off x="49298" y="4530595"/>
            <a:ext cx="387652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Removing intercept from </a:t>
            </a:r>
            <a:r>
              <a:rPr lang="en-US" sz="1800" b="0" i="0" u="none" strike="noStrike" cap="none" dirty="0" err="1">
                <a:solidFill>
                  <a:srgbClr val="000000"/>
                </a:solidFill>
                <a:latin typeface="Acherus Grotesque" panose="02000505000000020004" pitchFamily="50" charset="0"/>
                <a:sym typeface="Arial"/>
              </a:rPr>
              <a:t>X_test</a:t>
            </a:r>
            <a:endParaRPr dirty="0">
              <a:latin typeface="Acherus Grotesque" panose="02000505000000020004" pitchFamily="50" charset="0"/>
            </a:endParaRPr>
          </a:p>
        </p:txBody>
      </p:sp>
      <p:cxnSp>
        <p:nvCxnSpPr>
          <p:cNvPr id="22" name="Google Shape;1455;p70">
            <a:extLst>
              <a:ext uri="{FF2B5EF4-FFF2-40B4-BE49-F238E27FC236}">
                <a16:creationId xmlns:a16="http://schemas.microsoft.com/office/drawing/2014/main" id="{9606A8F6-4729-6F74-1CD6-7862C82FABDF}"/>
              </a:ext>
            </a:extLst>
          </p:cNvPr>
          <p:cNvCxnSpPr>
            <a:cxnSpLocks/>
            <a:endCxn id="21" idx="3"/>
          </p:cNvCxnSpPr>
          <p:nvPr/>
        </p:nvCxnSpPr>
        <p:spPr>
          <a:xfrm flipH="1" flipV="1">
            <a:off x="3925823" y="4715241"/>
            <a:ext cx="465202" cy="106266"/>
          </a:xfrm>
          <a:prstGeom prst="straightConnector1">
            <a:avLst/>
          </a:prstGeom>
          <a:noFill/>
          <a:ln w="28575" cap="rnd" cmpd="sng">
            <a:solidFill>
              <a:srgbClr val="781B3A"/>
            </a:solidFill>
            <a:prstDash val="solid"/>
            <a:round/>
            <a:headEnd type="none" w="sm" len="sm"/>
            <a:tailEnd type="triangle" w="med" len="med"/>
          </a:ln>
        </p:spPr>
      </p:cxnSp>
      <p:sp>
        <p:nvSpPr>
          <p:cNvPr id="7" name="Slide Number Placeholder 6">
            <a:extLst>
              <a:ext uri="{FF2B5EF4-FFF2-40B4-BE49-F238E27FC236}">
                <a16:creationId xmlns:a16="http://schemas.microsoft.com/office/drawing/2014/main" id="{B52272A6-3894-4831-8D18-6F7CDFB4D3BD}"/>
              </a:ext>
            </a:extLst>
          </p:cNvPr>
          <p:cNvSpPr>
            <a:spLocks noGrp="1"/>
          </p:cNvSpPr>
          <p:nvPr>
            <p:ph type="sldNum" sz="quarter" idx="12"/>
          </p:nvPr>
        </p:nvSpPr>
        <p:spPr/>
        <p:txBody>
          <a:bodyPr/>
          <a:lstStyle/>
          <a:p>
            <a:fld id="{8E06CFEE-053A-4A40-A88B-A288F0289482}" type="slidenum">
              <a:rPr lang="en-US" smtClean="0"/>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4" name="Google Shape;1464;p71"/>
          <p:cNvSpPr/>
          <p:nvPr/>
        </p:nvSpPr>
        <p:spPr>
          <a:xfrm>
            <a:off x="816280" y="1572232"/>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0" i="0" u="sng" strike="noStrike" cap="none" dirty="0">
                <a:solidFill>
                  <a:srgbClr val="000000"/>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1465" name="Google Shape;1465;p71"/>
          <p:cNvSpPr txBox="1"/>
          <p:nvPr/>
        </p:nvSpPr>
        <p:spPr>
          <a:xfrm>
            <a:off x="3780636" y="2487940"/>
            <a:ext cx="5413468" cy="369291"/>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onsolas"/>
                <a:ea typeface="Consolas"/>
                <a:cs typeface="Consolas"/>
                <a:sym typeface="Consolas"/>
              </a:rPr>
              <a:t>knnT1 &lt;- table(knnPred1, </a:t>
            </a:r>
            <a:r>
              <a:rPr lang="en-US" sz="1800" b="0" i="0" u="none" strike="noStrike" cap="none" dirty="0" err="1">
                <a:solidFill>
                  <a:srgbClr val="000000"/>
                </a:solidFill>
                <a:latin typeface="Consolas"/>
                <a:ea typeface="Consolas"/>
                <a:cs typeface="Consolas"/>
                <a:sym typeface="Consolas"/>
              </a:rPr>
              <a:t>test$Direction</a:t>
            </a:r>
            <a:r>
              <a:rPr lang="en-US" sz="1800" b="0" i="0" u="none" strike="noStrike" cap="none" dirty="0">
                <a:solidFill>
                  <a:srgbClr val="000000"/>
                </a:solidFill>
                <a:latin typeface="Consolas"/>
                <a:ea typeface="Consolas"/>
                <a:cs typeface="Consolas"/>
                <a:sym typeface="Consolas"/>
              </a:rPr>
              <a:t>)</a:t>
            </a:r>
            <a:endParaRPr dirty="0"/>
          </a:p>
        </p:txBody>
      </p:sp>
      <p:sp>
        <p:nvSpPr>
          <p:cNvPr id="1466" name="Google Shape;1466;p71"/>
          <p:cNvSpPr/>
          <p:nvPr/>
        </p:nvSpPr>
        <p:spPr>
          <a:xfrm>
            <a:off x="749236" y="3079958"/>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0" i="0" u="sng" strike="noStrike" cap="none">
                <a:solidFill>
                  <a:srgbClr val="000000"/>
                </a:solidFill>
                <a:latin typeface="Acherus Grotesque" panose="02000505000000020004" pitchFamily="50" charset="0"/>
                <a:sym typeface="Arial"/>
              </a:rPr>
              <a:t>Python Code</a:t>
            </a:r>
            <a:endParaRPr>
              <a:latin typeface="Acherus Grotesque" panose="02000505000000020004" pitchFamily="50" charset="0"/>
            </a:endParaRPr>
          </a:p>
        </p:txBody>
      </p:sp>
      <p:cxnSp>
        <p:nvCxnSpPr>
          <p:cNvPr id="1467" name="Google Shape;1467;p71"/>
          <p:cNvCxnSpPr>
            <a:cxnSpLocks/>
            <a:stCxn id="1465" idx="1"/>
            <a:endCxn id="1468" idx="3"/>
          </p:cNvCxnSpPr>
          <p:nvPr/>
        </p:nvCxnSpPr>
        <p:spPr>
          <a:xfrm flipH="1" flipV="1">
            <a:off x="2843377" y="2592186"/>
            <a:ext cx="937259" cy="80400"/>
          </a:xfrm>
          <a:prstGeom prst="straightConnector1">
            <a:avLst/>
          </a:prstGeom>
          <a:noFill/>
          <a:ln w="28575" cap="rnd" cmpd="sng">
            <a:solidFill>
              <a:srgbClr val="781B3A"/>
            </a:solidFill>
            <a:prstDash val="solid"/>
            <a:round/>
            <a:headEnd type="none" w="sm" len="sm"/>
            <a:tailEnd type="triangle" w="med" len="med"/>
          </a:ln>
        </p:spPr>
      </p:cxnSp>
      <p:sp>
        <p:nvSpPr>
          <p:cNvPr id="1468" name="Google Shape;1468;p71"/>
          <p:cNvSpPr txBox="1"/>
          <p:nvPr/>
        </p:nvSpPr>
        <p:spPr>
          <a:xfrm>
            <a:off x="716474" y="2407540"/>
            <a:ext cx="212690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Confusion matrix</a:t>
            </a:r>
            <a:endParaRPr dirty="0">
              <a:latin typeface="Acherus Grotesque" panose="02000505000000020004" pitchFamily="50" charset="0"/>
            </a:endParaRPr>
          </a:p>
        </p:txBody>
      </p:sp>
      <p:sp>
        <p:nvSpPr>
          <p:cNvPr id="1469" name="Google Shape;1469;p71"/>
          <p:cNvSpPr txBox="1"/>
          <p:nvPr/>
        </p:nvSpPr>
        <p:spPr>
          <a:xfrm>
            <a:off x="3922323" y="3999637"/>
            <a:ext cx="7339824" cy="646290"/>
          </a:xfrm>
          <a:prstGeom prst="rect">
            <a:avLst/>
          </a:prstGeom>
          <a:solidFill>
            <a:srgbClr val="AFDA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onsolas" panose="020B0609020204030204" pitchFamily="49" charset="0"/>
                <a:ea typeface="Consolas"/>
                <a:cs typeface="Courier New" panose="02070309020205020404" pitchFamily="49" charset="0"/>
                <a:sym typeface="Consolas"/>
              </a:rPr>
              <a:t>predict_label = knn_fit.predict(X_test)</a:t>
            </a:r>
            <a:endParaRPr sz="1800">
              <a:latin typeface="Consolas" panose="020B0609020204030204" pitchFamily="49" charset="0"/>
              <a:cs typeface="Courier New" panose="02070309020205020404" pitchFamily="49" charset="0"/>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onsolas" panose="020B0609020204030204" pitchFamily="49" charset="0"/>
                <a:ea typeface="Consolas"/>
                <a:cs typeface="Courier New" panose="02070309020205020404" pitchFamily="49" charset="0"/>
                <a:sym typeface="Consolas"/>
              </a:rPr>
              <a:t>print(confusion_matrix(y_test.iloc[:, 1], predict_label))</a:t>
            </a:r>
            <a:endParaRPr sz="1800">
              <a:latin typeface="Consolas" panose="020B0609020204030204" pitchFamily="49" charset="0"/>
              <a:cs typeface="Courier New" panose="02070309020205020404" pitchFamily="49" charset="0"/>
            </a:endParaRPr>
          </a:p>
        </p:txBody>
      </p:sp>
      <p:cxnSp>
        <p:nvCxnSpPr>
          <p:cNvPr id="1470" name="Google Shape;1470;p71"/>
          <p:cNvCxnSpPr>
            <a:cxnSpLocks/>
            <a:stCxn id="1469" idx="1"/>
            <a:endCxn id="1471" idx="3"/>
          </p:cNvCxnSpPr>
          <p:nvPr/>
        </p:nvCxnSpPr>
        <p:spPr>
          <a:xfrm flipH="1" flipV="1">
            <a:off x="3344219" y="4041738"/>
            <a:ext cx="578104" cy="281044"/>
          </a:xfrm>
          <a:prstGeom prst="straightConnector1">
            <a:avLst/>
          </a:prstGeom>
          <a:noFill/>
          <a:ln w="28575" cap="rnd" cmpd="sng">
            <a:solidFill>
              <a:srgbClr val="781B3A"/>
            </a:solidFill>
            <a:prstDash val="solid"/>
            <a:round/>
            <a:headEnd type="none" w="sm" len="sm"/>
            <a:tailEnd type="triangle" w="med" len="med"/>
          </a:ln>
        </p:spPr>
      </p:cxnSp>
      <p:sp>
        <p:nvSpPr>
          <p:cNvPr id="1471" name="Google Shape;1471;p71"/>
          <p:cNvSpPr txBox="1"/>
          <p:nvPr/>
        </p:nvSpPr>
        <p:spPr>
          <a:xfrm>
            <a:off x="1072897" y="3718593"/>
            <a:ext cx="22713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Predicting values of test data</a:t>
            </a:r>
            <a:endParaRPr dirty="0">
              <a:latin typeface="Acherus Grotesque" panose="02000505000000020004" pitchFamily="50" charset="0"/>
            </a:endParaRPr>
          </a:p>
        </p:txBody>
      </p:sp>
      <p:cxnSp>
        <p:nvCxnSpPr>
          <p:cNvPr id="1472" name="Google Shape;1472;p71"/>
          <p:cNvCxnSpPr>
            <a:cxnSpLocks/>
            <a:stCxn id="1469" idx="1"/>
            <a:endCxn id="1473" idx="3"/>
          </p:cNvCxnSpPr>
          <p:nvPr/>
        </p:nvCxnSpPr>
        <p:spPr>
          <a:xfrm flipH="1">
            <a:off x="2646947" y="4322782"/>
            <a:ext cx="1275376" cy="498197"/>
          </a:xfrm>
          <a:prstGeom prst="straightConnector1">
            <a:avLst/>
          </a:prstGeom>
          <a:noFill/>
          <a:ln w="28575" cap="rnd" cmpd="sng">
            <a:solidFill>
              <a:srgbClr val="781B3A"/>
            </a:solidFill>
            <a:prstDash val="solid"/>
            <a:round/>
            <a:headEnd type="none" w="sm" len="sm"/>
            <a:tailEnd type="triangle" w="med" len="med"/>
          </a:ln>
        </p:spPr>
      </p:cxnSp>
      <p:sp>
        <p:nvSpPr>
          <p:cNvPr id="1473" name="Google Shape;1473;p71"/>
          <p:cNvSpPr txBox="1"/>
          <p:nvPr/>
        </p:nvSpPr>
        <p:spPr>
          <a:xfrm>
            <a:off x="520044" y="4636333"/>
            <a:ext cx="212690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cherus Grotesque" panose="02000505000000020004" pitchFamily="50" charset="0"/>
                <a:sym typeface="Arial"/>
              </a:rPr>
              <a:t>Confusion matrix</a:t>
            </a:r>
            <a:endParaRPr dirty="0">
              <a:latin typeface="Acherus Grotesque" panose="02000505000000020004" pitchFamily="50" charset="0"/>
            </a:endParaRPr>
          </a:p>
        </p:txBody>
      </p:sp>
      <p:sp>
        <p:nvSpPr>
          <p:cNvPr id="8" name="Google Shape;1407;p68">
            <a:extLst>
              <a:ext uri="{FF2B5EF4-FFF2-40B4-BE49-F238E27FC236}">
                <a16:creationId xmlns:a16="http://schemas.microsoft.com/office/drawing/2014/main" id="{7C14F664-AF7F-B2FB-F465-77010626A380}"/>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ct val="95238"/>
              <a:buFont typeface="Arial"/>
              <a:buNone/>
            </a:pPr>
            <a:r>
              <a:rPr lang="en-US" b="1" dirty="0">
                <a:solidFill>
                  <a:schemeClr val="dk1"/>
                </a:solidFill>
              </a:rPr>
              <a:t>And finally </a:t>
            </a:r>
            <a:r>
              <a:rPr lang="en-US" b="1" dirty="0" err="1">
                <a:solidFill>
                  <a:schemeClr val="dk1"/>
                </a:solidFill>
              </a:rPr>
              <a:t>kNN</a:t>
            </a:r>
            <a:endParaRPr lang="en-US" b="1" dirty="0">
              <a:solidFill>
                <a:schemeClr val="dk1"/>
              </a:solidFill>
            </a:endParaRPr>
          </a:p>
        </p:txBody>
      </p:sp>
      <p:sp>
        <p:nvSpPr>
          <p:cNvPr id="2" name="Footer Placeholder 1">
            <a:extLst>
              <a:ext uri="{FF2B5EF4-FFF2-40B4-BE49-F238E27FC236}">
                <a16:creationId xmlns:a16="http://schemas.microsoft.com/office/drawing/2014/main" id="{31F3DBA4-8DB7-4731-91DE-FCCD8E9706F5}"/>
              </a:ext>
            </a:extLst>
          </p:cNvPr>
          <p:cNvSpPr>
            <a:spLocks noGrp="1"/>
          </p:cNvSpPr>
          <p:nvPr>
            <p:ph type="ftr" sz="quarter" idx="11"/>
          </p:nvPr>
        </p:nvSpPr>
        <p:spPr/>
        <p:txBody>
          <a:bodyPr/>
          <a:lstStyle/>
          <a:p>
            <a:r>
              <a:rPr lang="en-US"/>
              <a:t>Classification</a:t>
            </a:r>
            <a:endParaRPr lang="en-US" dirty="0"/>
          </a:p>
        </p:txBody>
      </p:sp>
      <p:sp>
        <p:nvSpPr>
          <p:cNvPr id="6" name="Slide Number Placeholder 5">
            <a:extLst>
              <a:ext uri="{FF2B5EF4-FFF2-40B4-BE49-F238E27FC236}">
                <a16:creationId xmlns:a16="http://schemas.microsoft.com/office/drawing/2014/main" id="{F2E5B3AA-75E8-4C88-81AC-6A5CC9818166}"/>
              </a:ext>
            </a:extLst>
          </p:cNvPr>
          <p:cNvSpPr>
            <a:spLocks noGrp="1"/>
          </p:cNvSpPr>
          <p:nvPr>
            <p:ph type="sldNum" sz="quarter" idx="12"/>
          </p:nvPr>
        </p:nvSpPr>
        <p:spPr/>
        <p:txBody>
          <a:bodyPr/>
          <a:lstStyle/>
          <a:p>
            <a:fld id="{8E06CFEE-053A-4A40-A88B-A288F0289482}" type="slidenum">
              <a:rPr lang="en-US" smtClean="0"/>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9" name="Google Shape;1479;p72"/>
          <p:cNvSpPr/>
          <p:nvPr/>
        </p:nvSpPr>
        <p:spPr>
          <a:xfrm>
            <a:off x="70916" y="2313552"/>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1" i="0" u="sng" strike="noStrike" cap="none" dirty="0">
                <a:solidFill>
                  <a:srgbClr val="000000"/>
                </a:solidFill>
                <a:latin typeface="Acherus Grotesque" panose="02000505000000020004" pitchFamily="50" charset="0"/>
                <a:sym typeface="Arial"/>
              </a:rPr>
              <a:t>R Output</a:t>
            </a:r>
            <a:endParaRPr dirty="0">
              <a:latin typeface="Acherus Grotesque" panose="02000505000000020004" pitchFamily="50" charset="0"/>
            </a:endParaRPr>
          </a:p>
        </p:txBody>
      </p:sp>
      <p:sp>
        <p:nvSpPr>
          <p:cNvPr id="1480" name="Google Shape;1480;p72"/>
          <p:cNvSpPr/>
          <p:nvPr/>
        </p:nvSpPr>
        <p:spPr>
          <a:xfrm>
            <a:off x="70916" y="4357730"/>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1" i="0" u="sng" strike="noStrike" cap="none" dirty="0">
                <a:solidFill>
                  <a:srgbClr val="000000"/>
                </a:solidFill>
                <a:latin typeface="Acherus Grotesque" panose="02000505000000020004" pitchFamily="50" charset="0"/>
                <a:sym typeface="Arial"/>
              </a:rPr>
              <a:t>Python Output</a:t>
            </a:r>
            <a:endParaRPr dirty="0">
              <a:latin typeface="Acherus Grotesque" panose="02000505000000020004" pitchFamily="50" charset="0"/>
            </a:endParaRPr>
          </a:p>
        </p:txBody>
      </p:sp>
      <p:sp>
        <p:nvSpPr>
          <p:cNvPr id="1481" name="Google Shape;1481;p72"/>
          <p:cNvSpPr/>
          <p:nvPr/>
        </p:nvSpPr>
        <p:spPr>
          <a:xfrm>
            <a:off x="940479" y="1808914"/>
            <a:ext cx="2827362"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E87722"/>
              </a:buClr>
              <a:buSzPts val="2369"/>
              <a:buFont typeface="Arial"/>
              <a:buNone/>
            </a:pPr>
            <a:r>
              <a:rPr lang="en-US" sz="2000" b="1" i="0" u="none" strike="noStrike" cap="none" dirty="0">
                <a:solidFill>
                  <a:srgbClr val="000000"/>
                </a:solidFill>
                <a:latin typeface="Acherus Grotesque" panose="02000505000000020004" pitchFamily="50" charset="0"/>
                <a:sym typeface="Arial"/>
              </a:rPr>
              <a:t>Logistic Regression</a:t>
            </a:r>
            <a:endParaRPr b="1" dirty="0">
              <a:latin typeface="Acherus Grotesque" panose="02000505000000020004" pitchFamily="50" charset="0"/>
            </a:endParaRPr>
          </a:p>
        </p:txBody>
      </p:sp>
      <p:sp>
        <p:nvSpPr>
          <p:cNvPr id="1482" name="Google Shape;1482;p72"/>
          <p:cNvSpPr/>
          <p:nvPr/>
        </p:nvSpPr>
        <p:spPr>
          <a:xfrm>
            <a:off x="3922798" y="1800719"/>
            <a:ext cx="2440308"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E87722"/>
              </a:buClr>
              <a:buSzPts val="2369"/>
              <a:buFont typeface="Arial"/>
              <a:buNone/>
            </a:pPr>
            <a:r>
              <a:rPr lang="en-US" sz="2000" b="1" i="0" u="none" strike="noStrike" cap="none" dirty="0">
                <a:solidFill>
                  <a:srgbClr val="000000"/>
                </a:solidFill>
                <a:latin typeface="Acherus Grotesque" panose="02000505000000020004" pitchFamily="50" charset="0"/>
                <a:sym typeface="Arial"/>
              </a:rPr>
              <a:t>LDA</a:t>
            </a:r>
            <a:endParaRPr b="1" dirty="0">
              <a:latin typeface="Acherus Grotesque" panose="02000505000000020004" pitchFamily="50" charset="0"/>
            </a:endParaRPr>
          </a:p>
        </p:txBody>
      </p:sp>
      <p:sp>
        <p:nvSpPr>
          <p:cNvPr id="1483" name="Google Shape;1483;p72"/>
          <p:cNvSpPr/>
          <p:nvPr/>
        </p:nvSpPr>
        <p:spPr>
          <a:xfrm>
            <a:off x="6363106" y="1839629"/>
            <a:ext cx="2440308"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E87722"/>
              </a:buClr>
              <a:buSzPts val="2369"/>
              <a:buFont typeface="Arial"/>
              <a:buNone/>
            </a:pPr>
            <a:r>
              <a:rPr lang="en-US" sz="2000" b="1" i="0" u="none" strike="noStrike" cap="none" dirty="0">
                <a:solidFill>
                  <a:srgbClr val="000000"/>
                </a:solidFill>
                <a:latin typeface="Acherus Grotesque" panose="02000505000000020004" pitchFamily="50" charset="0"/>
                <a:sym typeface="Arial"/>
              </a:rPr>
              <a:t>QDA</a:t>
            </a:r>
            <a:endParaRPr b="1" dirty="0">
              <a:latin typeface="Acherus Grotesque" panose="02000505000000020004" pitchFamily="50" charset="0"/>
            </a:endParaRPr>
          </a:p>
        </p:txBody>
      </p:sp>
      <p:sp>
        <p:nvSpPr>
          <p:cNvPr id="1484" name="Google Shape;1484;p72"/>
          <p:cNvSpPr/>
          <p:nvPr/>
        </p:nvSpPr>
        <p:spPr>
          <a:xfrm>
            <a:off x="9288474" y="1851055"/>
            <a:ext cx="2440308"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E87722"/>
              </a:buClr>
              <a:buSzPts val="2369"/>
              <a:buFont typeface="Arial"/>
              <a:buNone/>
            </a:pPr>
            <a:r>
              <a:rPr lang="en-US" sz="2000" b="1" i="0" u="none" strike="noStrike" cap="none" dirty="0" err="1">
                <a:solidFill>
                  <a:srgbClr val="000000"/>
                </a:solidFill>
                <a:latin typeface="Acherus Grotesque" panose="02000505000000020004" pitchFamily="50" charset="0"/>
                <a:sym typeface="Arial"/>
              </a:rPr>
              <a:t>kNN</a:t>
            </a:r>
            <a:r>
              <a:rPr lang="en-US" sz="2000" b="1" dirty="0">
                <a:latin typeface="Acherus Grotesque" panose="02000505000000020004" pitchFamily="50" charset="0"/>
              </a:rPr>
              <a:t> (k=1)</a:t>
            </a:r>
            <a:endParaRPr sz="2000" b="1" i="0" u="none" strike="noStrike" cap="none" dirty="0">
              <a:solidFill>
                <a:srgbClr val="000000"/>
              </a:solidFill>
              <a:latin typeface="Acherus Grotesque" panose="02000505000000020004" pitchFamily="50" charset="0"/>
              <a:sym typeface="Arial"/>
            </a:endParaRPr>
          </a:p>
        </p:txBody>
      </p:sp>
      <p:sp>
        <p:nvSpPr>
          <p:cNvPr id="8" name="Google Shape;1407;p68">
            <a:extLst>
              <a:ext uri="{FF2B5EF4-FFF2-40B4-BE49-F238E27FC236}">
                <a16:creationId xmlns:a16="http://schemas.microsoft.com/office/drawing/2014/main" id="{9636DF4D-CD19-FFAC-BF38-49CE42C6A9CB}"/>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ct val="95238"/>
              <a:buFont typeface="Arial"/>
              <a:buNone/>
            </a:pPr>
            <a:r>
              <a:rPr lang="en-US" b="1" dirty="0">
                <a:solidFill>
                  <a:schemeClr val="dk1"/>
                </a:solidFill>
              </a:rPr>
              <a:t>Results: Confusion matrices by method</a:t>
            </a:r>
          </a:p>
        </p:txBody>
      </p:sp>
      <p:sp>
        <p:nvSpPr>
          <p:cNvPr id="2" name="Footer Placeholder 1">
            <a:extLst>
              <a:ext uri="{FF2B5EF4-FFF2-40B4-BE49-F238E27FC236}">
                <a16:creationId xmlns:a16="http://schemas.microsoft.com/office/drawing/2014/main" id="{CBC053B8-15CD-4124-8DF4-958831858949}"/>
              </a:ext>
            </a:extLst>
          </p:cNvPr>
          <p:cNvSpPr>
            <a:spLocks noGrp="1"/>
          </p:cNvSpPr>
          <p:nvPr>
            <p:ph type="ftr" sz="quarter" idx="11"/>
          </p:nvPr>
        </p:nvSpPr>
        <p:spPr/>
        <p:txBody>
          <a:bodyPr/>
          <a:lstStyle/>
          <a:p>
            <a:r>
              <a:rPr lang="en-US"/>
              <a:t>Classification</a:t>
            </a:r>
            <a:endParaRPr lang="en-US" dirty="0"/>
          </a:p>
        </p:txBody>
      </p:sp>
      <p:pic>
        <p:nvPicPr>
          <p:cNvPr id="12" name="Picture 11">
            <a:extLst>
              <a:ext uri="{FF2B5EF4-FFF2-40B4-BE49-F238E27FC236}">
                <a16:creationId xmlns:a16="http://schemas.microsoft.com/office/drawing/2014/main" id="{45C385EC-0A79-3494-A9B3-A79CCA741B4A}"/>
              </a:ext>
            </a:extLst>
          </p:cNvPr>
          <p:cNvPicPr>
            <a:picLocks noChangeAspect="1"/>
          </p:cNvPicPr>
          <p:nvPr/>
        </p:nvPicPr>
        <p:blipFill>
          <a:blip r:embed="rId3"/>
          <a:stretch>
            <a:fillRect/>
          </a:stretch>
        </p:blipFill>
        <p:spPr>
          <a:xfrm>
            <a:off x="1317919" y="2992855"/>
            <a:ext cx="2318135" cy="953816"/>
          </a:xfrm>
          <a:prstGeom prst="rect">
            <a:avLst/>
          </a:prstGeom>
          <a:ln>
            <a:solidFill>
              <a:schemeClr val="accent1"/>
            </a:solidFill>
          </a:ln>
        </p:spPr>
      </p:pic>
      <p:pic>
        <p:nvPicPr>
          <p:cNvPr id="14" name="Picture 13">
            <a:extLst>
              <a:ext uri="{FF2B5EF4-FFF2-40B4-BE49-F238E27FC236}">
                <a16:creationId xmlns:a16="http://schemas.microsoft.com/office/drawing/2014/main" id="{096C293E-0B41-548E-5877-28E04DE7ACF9}"/>
              </a:ext>
            </a:extLst>
          </p:cNvPr>
          <p:cNvPicPr>
            <a:picLocks noChangeAspect="1"/>
          </p:cNvPicPr>
          <p:nvPr/>
        </p:nvPicPr>
        <p:blipFill>
          <a:blip r:embed="rId4"/>
          <a:stretch>
            <a:fillRect/>
          </a:stretch>
        </p:blipFill>
        <p:spPr>
          <a:xfrm>
            <a:off x="4266482" y="2961933"/>
            <a:ext cx="1828800" cy="984738"/>
          </a:xfrm>
          <a:prstGeom prst="rect">
            <a:avLst/>
          </a:prstGeom>
          <a:ln>
            <a:solidFill>
              <a:schemeClr val="accent1"/>
            </a:solidFill>
          </a:ln>
        </p:spPr>
      </p:pic>
      <p:pic>
        <p:nvPicPr>
          <p:cNvPr id="16" name="Picture 15">
            <a:extLst>
              <a:ext uri="{FF2B5EF4-FFF2-40B4-BE49-F238E27FC236}">
                <a16:creationId xmlns:a16="http://schemas.microsoft.com/office/drawing/2014/main" id="{84C311D4-7DC5-11E8-44D7-6CB8C2724AAA}"/>
              </a:ext>
            </a:extLst>
          </p:cNvPr>
          <p:cNvPicPr>
            <a:picLocks noChangeAspect="1"/>
          </p:cNvPicPr>
          <p:nvPr/>
        </p:nvPicPr>
        <p:blipFill>
          <a:blip r:embed="rId5"/>
          <a:stretch>
            <a:fillRect/>
          </a:stretch>
        </p:blipFill>
        <p:spPr>
          <a:xfrm>
            <a:off x="6793910" y="2985655"/>
            <a:ext cx="1828800" cy="886690"/>
          </a:xfrm>
          <a:prstGeom prst="rect">
            <a:avLst/>
          </a:prstGeom>
          <a:ln>
            <a:solidFill>
              <a:schemeClr val="accent1"/>
            </a:solidFill>
          </a:ln>
        </p:spPr>
      </p:pic>
      <p:pic>
        <p:nvPicPr>
          <p:cNvPr id="18" name="Picture 17">
            <a:extLst>
              <a:ext uri="{FF2B5EF4-FFF2-40B4-BE49-F238E27FC236}">
                <a16:creationId xmlns:a16="http://schemas.microsoft.com/office/drawing/2014/main" id="{8A211C2C-34C8-4436-E3FF-5D70DE7A2D12}"/>
              </a:ext>
            </a:extLst>
          </p:cNvPr>
          <p:cNvPicPr>
            <a:picLocks noChangeAspect="1"/>
          </p:cNvPicPr>
          <p:nvPr/>
        </p:nvPicPr>
        <p:blipFill>
          <a:blip r:embed="rId6"/>
          <a:stretch>
            <a:fillRect/>
          </a:stretch>
        </p:blipFill>
        <p:spPr>
          <a:xfrm>
            <a:off x="9426113" y="2948089"/>
            <a:ext cx="2173608" cy="942636"/>
          </a:xfrm>
          <a:prstGeom prst="rect">
            <a:avLst/>
          </a:prstGeom>
          <a:ln>
            <a:solidFill>
              <a:schemeClr val="accent1"/>
            </a:solidFill>
          </a:ln>
        </p:spPr>
      </p:pic>
      <p:pic>
        <p:nvPicPr>
          <p:cNvPr id="25" name="Picture 24">
            <a:extLst>
              <a:ext uri="{FF2B5EF4-FFF2-40B4-BE49-F238E27FC236}">
                <a16:creationId xmlns:a16="http://schemas.microsoft.com/office/drawing/2014/main" id="{9EAAB715-0EE5-0A86-356B-0934E856AFE3}"/>
              </a:ext>
            </a:extLst>
          </p:cNvPr>
          <p:cNvPicPr>
            <a:picLocks noChangeAspect="1"/>
          </p:cNvPicPr>
          <p:nvPr/>
        </p:nvPicPr>
        <p:blipFill>
          <a:blip r:embed="rId7"/>
          <a:stretch>
            <a:fillRect/>
          </a:stretch>
        </p:blipFill>
        <p:spPr>
          <a:xfrm>
            <a:off x="1572383" y="4949078"/>
            <a:ext cx="1926536" cy="1378400"/>
          </a:xfrm>
          <a:prstGeom prst="rect">
            <a:avLst/>
          </a:prstGeom>
          <a:ln>
            <a:solidFill>
              <a:schemeClr val="accent1"/>
            </a:solidFill>
          </a:ln>
        </p:spPr>
      </p:pic>
      <p:pic>
        <p:nvPicPr>
          <p:cNvPr id="27" name="Picture 26">
            <a:extLst>
              <a:ext uri="{FF2B5EF4-FFF2-40B4-BE49-F238E27FC236}">
                <a16:creationId xmlns:a16="http://schemas.microsoft.com/office/drawing/2014/main" id="{6D526439-D7B3-1E8F-91AD-0F408D635B40}"/>
              </a:ext>
            </a:extLst>
          </p:cNvPr>
          <p:cNvPicPr>
            <a:picLocks noChangeAspect="1"/>
          </p:cNvPicPr>
          <p:nvPr/>
        </p:nvPicPr>
        <p:blipFill>
          <a:blip r:embed="rId8"/>
          <a:stretch>
            <a:fillRect/>
          </a:stretch>
        </p:blipFill>
        <p:spPr>
          <a:xfrm>
            <a:off x="4266482" y="4884625"/>
            <a:ext cx="1926536" cy="1442853"/>
          </a:xfrm>
          <a:prstGeom prst="rect">
            <a:avLst/>
          </a:prstGeom>
          <a:ln>
            <a:solidFill>
              <a:schemeClr val="accent1"/>
            </a:solidFill>
          </a:ln>
        </p:spPr>
      </p:pic>
      <p:pic>
        <p:nvPicPr>
          <p:cNvPr id="29" name="Picture 28">
            <a:extLst>
              <a:ext uri="{FF2B5EF4-FFF2-40B4-BE49-F238E27FC236}">
                <a16:creationId xmlns:a16="http://schemas.microsoft.com/office/drawing/2014/main" id="{8102BD18-0B4A-98A0-53B6-D786DED4D8BC}"/>
              </a:ext>
            </a:extLst>
          </p:cNvPr>
          <p:cNvPicPr>
            <a:picLocks noChangeAspect="1"/>
          </p:cNvPicPr>
          <p:nvPr/>
        </p:nvPicPr>
        <p:blipFill>
          <a:blip r:embed="rId9"/>
          <a:stretch>
            <a:fillRect/>
          </a:stretch>
        </p:blipFill>
        <p:spPr>
          <a:xfrm>
            <a:off x="6793910" y="4892183"/>
            <a:ext cx="1931937" cy="1366098"/>
          </a:xfrm>
          <a:prstGeom prst="rect">
            <a:avLst/>
          </a:prstGeom>
          <a:ln>
            <a:solidFill>
              <a:schemeClr val="accent1"/>
            </a:solidFill>
          </a:ln>
        </p:spPr>
      </p:pic>
      <p:pic>
        <p:nvPicPr>
          <p:cNvPr id="31" name="Picture 30">
            <a:extLst>
              <a:ext uri="{FF2B5EF4-FFF2-40B4-BE49-F238E27FC236}">
                <a16:creationId xmlns:a16="http://schemas.microsoft.com/office/drawing/2014/main" id="{1CD21F89-ABCD-FD73-8587-BA90744EF737}"/>
              </a:ext>
            </a:extLst>
          </p:cNvPr>
          <p:cNvPicPr>
            <a:picLocks noChangeAspect="1"/>
          </p:cNvPicPr>
          <p:nvPr/>
        </p:nvPicPr>
        <p:blipFill>
          <a:blip r:embed="rId10"/>
          <a:stretch>
            <a:fillRect/>
          </a:stretch>
        </p:blipFill>
        <p:spPr>
          <a:xfrm>
            <a:off x="9532074" y="4803943"/>
            <a:ext cx="1931937" cy="1458973"/>
          </a:xfrm>
          <a:prstGeom prst="rect">
            <a:avLst/>
          </a:prstGeom>
          <a:ln>
            <a:solidFill>
              <a:schemeClr val="accent1"/>
            </a:solidFill>
          </a:ln>
        </p:spPr>
      </p:pic>
      <p:sp>
        <p:nvSpPr>
          <p:cNvPr id="32" name="Rectangle: Rounded Corners 31">
            <a:extLst>
              <a:ext uri="{FF2B5EF4-FFF2-40B4-BE49-F238E27FC236}">
                <a16:creationId xmlns:a16="http://schemas.microsoft.com/office/drawing/2014/main" id="{ED0DB0E7-135E-E34A-0346-CD6709A3BAD6}"/>
              </a:ext>
            </a:extLst>
          </p:cNvPr>
          <p:cNvSpPr/>
          <p:nvPr/>
        </p:nvSpPr>
        <p:spPr>
          <a:xfrm>
            <a:off x="2491569" y="1447549"/>
            <a:ext cx="7211193"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cherus Grotesque" panose="02000505000000020004" pitchFamily="50" charset="0"/>
              </a:rPr>
              <a:t>Remember: </a:t>
            </a:r>
            <a:r>
              <a:rPr lang="en-US" dirty="0">
                <a:latin typeface="Acherus Grotesque" panose="02000505000000020004" pitchFamily="50" charset="0"/>
              </a:rPr>
              <a:t>Training and Test Sets are different between R and Python</a:t>
            </a:r>
          </a:p>
        </p:txBody>
      </p:sp>
      <p:sp>
        <p:nvSpPr>
          <p:cNvPr id="3" name="Slide Number Placeholder 2">
            <a:extLst>
              <a:ext uri="{FF2B5EF4-FFF2-40B4-BE49-F238E27FC236}">
                <a16:creationId xmlns:a16="http://schemas.microsoft.com/office/drawing/2014/main" id="{B1025B13-A129-4B22-971C-70222AA1B6DE}"/>
              </a:ext>
            </a:extLst>
          </p:cNvPr>
          <p:cNvSpPr>
            <a:spLocks noGrp="1"/>
          </p:cNvSpPr>
          <p:nvPr>
            <p:ph type="sldNum" sz="quarter" idx="12"/>
          </p:nvPr>
        </p:nvSpPr>
        <p:spPr/>
        <p:txBody>
          <a:bodyPr/>
          <a:lstStyle/>
          <a:p>
            <a:fld id="{8E06CFEE-053A-4A40-A88B-A288F0289482}" type="slidenum">
              <a:rPr lang="en-US" smtClean="0"/>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9" name="Google Shape;1479;p72"/>
          <p:cNvSpPr/>
          <p:nvPr/>
        </p:nvSpPr>
        <p:spPr>
          <a:xfrm>
            <a:off x="303430" y="2399114"/>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1" i="0" u="sng" strike="noStrike" cap="none" dirty="0">
                <a:solidFill>
                  <a:srgbClr val="000000"/>
                </a:solidFill>
                <a:latin typeface="Acherus Grotesque" panose="02000505000000020004" pitchFamily="50" charset="0"/>
                <a:sym typeface="Arial"/>
              </a:rPr>
              <a:t>R Output</a:t>
            </a:r>
            <a:endParaRPr dirty="0">
              <a:latin typeface="Acherus Grotesque" panose="02000505000000020004" pitchFamily="50" charset="0"/>
            </a:endParaRPr>
          </a:p>
        </p:txBody>
      </p:sp>
      <p:sp>
        <p:nvSpPr>
          <p:cNvPr id="1480" name="Google Shape;1480;p72"/>
          <p:cNvSpPr/>
          <p:nvPr/>
        </p:nvSpPr>
        <p:spPr>
          <a:xfrm>
            <a:off x="303430" y="4154467"/>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E87722"/>
              </a:buClr>
              <a:buSzPts val="2369"/>
              <a:buFont typeface="Arial"/>
              <a:buNone/>
            </a:pPr>
            <a:r>
              <a:rPr lang="en-US" sz="2000" b="1" i="0" u="sng" strike="noStrike" cap="none" dirty="0">
                <a:solidFill>
                  <a:srgbClr val="000000"/>
                </a:solidFill>
                <a:latin typeface="Acherus Grotesque" panose="02000505000000020004" pitchFamily="50" charset="0"/>
                <a:sym typeface="Arial"/>
              </a:rPr>
              <a:t>Python Output</a:t>
            </a:r>
            <a:endParaRPr dirty="0">
              <a:latin typeface="Acherus Grotesque" panose="02000505000000020004" pitchFamily="50" charset="0"/>
            </a:endParaRPr>
          </a:p>
        </p:txBody>
      </p:sp>
      <p:sp>
        <p:nvSpPr>
          <p:cNvPr id="1481" name="Google Shape;1481;p72"/>
          <p:cNvSpPr/>
          <p:nvPr/>
        </p:nvSpPr>
        <p:spPr>
          <a:xfrm>
            <a:off x="1177213" y="2017844"/>
            <a:ext cx="3033759"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E87722"/>
              </a:buClr>
              <a:buSzPts val="2369"/>
              <a:buFont typeface="Arial"/>
              <a:buNone/>
            </a:pPr>
            <a:r>
              <a:rPr lang="en-US" sz="2000" b="1" i="0" u="none" strike="noStrike" cap="none" dirty="0">
                <a:solidFill>
                  <a:srgbClr val="000000"/>
                </a:solidFill>
                <a:latin typeface="Acherus Grotesque" panose="02000505000000020004" pitchFamily="50" charset="0"/>
                <a:sym typeface="Arial"/>
              </a:rPr>
              <a:t>Logistic Regression</a:t>
            </a:r>
            <a:endParaRPr b="1" dirty="0">
              <a:latin typeface="Acherus Grotesque" panose="02000505000000020004" pitchFamily="50" charset="0"/>
            </a:endParaRPr>
          </a:p>
        </p:txBody>
      </p:sp>
      <p:sp>
        <p:nvSpPr>
          <p:cNvPr id="1482" name="Google Shape;1482;p72"/>
          <p:cNvSpPr/>
          <p:nvPr/>
        </p:nvSpPr>
        <p:spPr>
          <a:xfrm>
            <a:off x="4155312" y="2020838"/>
            <a:ext cx="2440308"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E87722"/>
              </a:buClr>
              <a:buSzPts val="2369"/>
              <a:buFont typeface="Arial"/>
              <a:buNone/>
            </a:pPr>
            <a:r>
              <a:rPr lang="en-US" sz="2000" b="1" i="0" u="none" strike="noStrike" cap="none" dirty="0">
                <a:solidFill>
                  <a:srgbClr val="000000"/>
                </a:solidFill>
                <a:latin typeface="Acherus Grotesque" panose="02000505000000020004" pitchFamily="50" charset="0"/>
                <a:sym typeface="Arial"/>
              </a:rPr>
              <a:t>LDA</a:t>
            </a:r>
            <a:endParaRPr b="1" dirty="0">
              <a:latin typeface="Acherus Grotesque" panose="02000505000000020004" pitchFamily="50" charset="0"/>
            </a:endParaRPr>
          </a:p>
        </p:txBody>
      </p:sp>
      <p:sp>
        <p:nvSpPr>
          <p:cNvPr id="1483" name="Google Shape;1483;p72"/>
          <p:cNvSpPr/>
          <p:nvPr/>
        </p:nvSpPr>
        <p:spPr>
          <a:xfrm>
            <a:off x="6595620" y="2059748"/>
            <a:ext cx="2440308"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E87722"/>
              </a:buClr>
              <a:buSzPts val="2369"/>
              <a:buFont typeface="Arial"/>
              <a:buNone/>
            </a:pPr>
            <a:r>
              <a:rPr lang="en-US" sz="2000" b="1" i="0" u="none" strike="noStrike" cap="none" dirty="0">
                <a:solidFill>
                  <a:srgbClr val="000000"/>
                </a:solidFill>
                <a:latin typeface="Acherus Grotesque" panose="02000505000000020004" pitchFamily="50" charset="0"/>
                <a:sym typeface="Arial"/>
              </a:rPr>
              <a:t>QDA</a:t>
            </a:r>
            <a:endParaRPr b="1" dirty="0">
              <a:latin typeface="Acherus Grotesque" panose="02000505000000020004" pitchFamily="50" charset="0"/>
            </a:endParaRPr>
          </a:p>
        </p:txBody>
      </p:sp>
      <p:sp>
        <p:nvSpPr>
          <p:cNvPr id="1484" name="Google Shape;1484;p72"/>
          <p:cNvSpPr/>
          <p:nvPr/>
        </p:nvSpPr>
        <p:spPr>
          <a:xfrm>
            <a:off x="9448262" y="2071174"/>
            <a:ext cx="2440308"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E87722"/>
              </a:buClr>
              <a:buSzPts val="2369"/>
              <a:buFont typeface="Arial"/>
              <a:buNone/>
            </a:pPr>
            <a:r>
              <a:rPr lang="en-US" sz="2000" b="1" i="0" u="none" strike="noStrike" cap="none" dirty="0" err="1">
                <a:solidFill>
                  <a:srgbClr val="000000"/>
                </a:solidFill>
                <a:latin typeface="Acherus Grotesque" panose="02000505000000020004" pitchFamily="50" charset="0"/>
                <a:sym typeface="Arial"/>
              </a:rPr>
              <a:t>kNN</a:t>
            </a:r>
            <a:r>
              <a:rPr lang="en-US" sz="2000" b="1" i="0" u="none" strike="noStrike" cap="none" dirty="0">
                <a:solidFill>
                  <a:srgbClr val="000000"/>
                </a:solidFill>
                <a:latin typeface="Acherus Grotesque" panose="02000505000000020004" pitchFamily="50" charset="0"/>
                <a:sym typeface="Arial"/>
              </a:rPr>
              <a:t> (k=20)</a:t>
            </a:r>
            <a:endParaRPr sz="2000" b="1" i="0" u="none" strike="noStrike" cap="none" dirty="0">
              <a:solidFill>
                <a:srgbClr val="000000"/>
              </a:solidFill>
              <a:latin typeface="Acherus Grotesque" panose="02000505000000020004" pitchFamily="50" charset="0"/>
              <a:sym typeface="Arial"/>
            </a:endParaRPr>
          </a:p>
        </p:txBody>
      </p:sp>
      <p:sp>
        <p:nvSpPr>
          <p:cNvPr id="8" name="Google Shape;1407;p68">
            <a:extLst>
              <a:ext uri="{FF2B5EF4-FFF2-40B4-BE49-F238E27FC236}">
                <a16:creationId xmlns:a16="http://schemas.microsoft.com/office/drawing/2014/main" id="{9636DF4D-CD19-FFAC-BF38-49CE42C6A9CB}"/>
              </a:ext>
            </a:extLst>
          </p:cNvPr>
          <p:cNvSpPr txBox="1">
            <a:spLocks noGrp="1"/>
          </p:cNvSpPr>
          <p:nvPr>
            <p:ph type="title"/>
          </p:nvPr>
        </p:nvSpPr>
        <p:spPr>
          <a:xfrm>
            <a:off x="838200" y="365125"/>
            <a:ext cx="10515600" cy="154660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ct val="95238"/>
              <a:buFont typeface="Arial"/>
              <a:buNone/>
            </a:pPr>
            <a:r>
              <a:rPr lang="en-US" sz="2400" b="1" dirty="0">
                <a:solidFill>
                  <a:schemeClr val="dk1"/>
                </a:solidFill>
              </a:rPr>
              <a:t>Using different combinations of predictors and hyperparameters will often lead to markedly different results. We show an evaluation for a second set of setups for each of the previous models where we only use Lag1, Lag2 and Volume as predictors, and adjust our k to 20: </a:t>
            </a:r>
          </a:p>
        </p:txBody>
      </p:sp>
      <p:sp>
        <p:nvSpPr>
          <p:cNvPr id="4" name="Footer Placeholder 3">
            <a:extLst>
              <a:ext uri="{FF2B5EF4-FFF2-40B4-BE49-F238E27FC236}">
                <a16:creationId xmlns:a16="http://schemas.microsoft.com/office/drawing/2014/main" id="{E3A46EE1-E90E-4825-B11E-130D5CE08A30}"/>
              </a:ext>
            </a:extLst>
          </p:cNvPr>
          <p:cNvSpPr>
            <a:spLocks noGrp="1"/>
          </p:cNvSpPr>
          <p:nvPr>
            <p:ph type="ftr" sz="quarter" idx="11"/>
          </p:nvPr>
        </p:nvSpPr>
        <p:spPr/>
        <p:txBody>
          <a:bodyPr/>
          <a:lstStyle/>
          <a:p>
            <a:r>
              <a:rPr lang="en-US"/>
              <a:t>Classification</a:t>
            </a:r>
            <a:endParaRPr lang="en-US" dirty="0"/>
          </a:p>
        </p:txBody>
      </p:sp>
      <p:pic>
        <p:nvPicPr>
          <p:cNvPr id="12" name="Picture 11">
            <a:extLst>
              <a:ext uri="{FF2B5EF4-FFF2-40B4-BE49-F238E27FC236}">
                <a16:creationId xmlns:a16="http://schemas.microsoft.com/office/drawing/2014/main" id="{45C385EC-0A79-3494-A9B3-A79CCA741B4A}"/>
              </a:ext>
            </a:extLst>
          </p:cNvPr>
          <p:cNvPicPr>
            <a:picLocks noChangeAspect="1"/>
          </p:cNvPicPr>
          <p:nvPr/>
        </p:nvPicPr>
        <p:blipFill>
          <a:blip r:embed="rId3"/>
          <a:srcRect/>
          <a:stretch/>
        </p:blipFill>
        <p:spPr>
          <a:xfrm>
            <a:off x="1490956" y="3078417"/>
            <a:ext cx="2291637" cy="953816"/>
          </a:xfrm>
          <a:prstGeom prst="rect">
            <a:avLst/>
          </a:prstGeom>
          <a:ln>
            <a:solidFill>
              <a:schemeClr val="accent1"/>
            </a:solidFill>
          </a:ln>
        </p:spPr>
      </p:pic>
      <p:pic>
        <p:nvPicPr>
          <p:cNvPr id="14" name="Picture 13">
            <a:extLst>
              <a:ext uri="{FF2B5EF4-FFF2-40B4-BE49-F238E27FC236}">
                <a16:creationId xmlns:a16="http://schemas.microsoft.com/office/drawing/2014/main" id="{096C293E-0B41-548E-5877-28E04DE7ACF9}"/>
              </a:ext>
            </a:extLst>
          </p:cNvPr>
          <p:cNvPicPr>
            <a:picLocks noChangeAspect="1"/>
          </p:cNvPicPr>
          <p:nvPr/>
        </p:nvPicPr>
        <p:blipFill>
          <a:blip r:embed="rId4"/>
          <a:srcRect/>
          <a:stretch/>
        </p:blipFill>
        <p:spPr>
          <a:xfrm>
            <a:off x="4426270" y="3076949"/>
            <a:ext cx="1828800" cy="925830"/>
          </a:xfrm>
          <a:prstGeom prst="rect">
            <a:avLst/>
          </a:prstGeom>
          <a:ln>
            <a:solidFill>
              <a:schemeClr val="accent1"/>
            </a:solidFill>
          </a:ln>
        </p:spPr>
      </p:pic>
      <p:pic>
        <p:nvPicPr>
          <p:cNvPr id="16" name="Picture 15">
            <a:extLst>
              <a:ext uri="{FF2B5EF4-FFF2-40B4-BE49-F238E27FC236}">
                <a16:creationId xmlns:a16="http://schemas.microsoft.com/office/drawing/2014/main" id="{84C311D4-7DC5-11E8-44D7-6CB8C2724AAA}"/>
              </a:ext>
            </a:extLst>
          </p:cNvPr>
          <p:cNvPicPr>
            <a:picLocks noChangeAspect="1"/>
          </p:cNvPicPr>
          <p:nvPr/>
        </p:nvPicPr>
        <p:blipFill>
          <a:blip r:embed="rId5"/>
          <a:srcRect/>
          <a:stretch/>
        </p:blipFill>
        <p:spPr>
          <a:xfrm>
            <a:off x="6981408" y="3071217"/>
            <a:ext cx="1773380" cy="886690"/>
          </a:xfrm>
          <a:prstGeom prst="rect">
            <a:avLst/>
          </a:prstGeom>
          <a:ln>
            <a:solidFill>
              <a:schemeClr val="accent1"/>
            </a:solidFill>
          </a:ln>
        </p:spPr>
      </p:pic>
      <p:pic>
        <p:nvPicPr>
          <p:cNvPr id="18" name="Picture 17">
            <a:extLst>
              <a:ext uri="{FF2B5EF4-FFF2-40B4-BE49-F238E27FC236}">
                <a16:creationId xmlns:a16="http://schemas.microsoft.com/office/drawing/2014/main" id="{8A211C2C-34C8-4436-E3FF-5D70DE7A2D12}"/>
              </a:ext>
            </a:extLst>
          </p:cNvPr>
          <p:cNvPicPr>
            <a:picLocks noChangeAspect="1"/>
          </p:cNvPicPr>
          <p:nvPr/>
        </p:nvPicPr>
        <p:blipFill>
          <a:blip r:embed="rId6"/>
          <a:srcRect/>
          <a:stretch/>
        </p:blipFill>
        <p:spPr>
          <a:xfrm>
            <a:off x="9585901" y="3062404"/>
            <a:ext cx="2173608" cy="885129"/>
          </a:xfrm>
          <a:prstGeom prst="rect">
            <a:avLst/>
          </a:prstGeom>
          <a:ln>
            <a:solidFill>
              <a:schemeClr val="accent1"/>
            </a:solidFill>
          </a:ln>
        </p:spPr>
      </p:pic>
      <p:sp>
        <p:nvSpPr>
          <p:cNvPr id="3" name="Slide Number Placeholder 2">
            <a:extLst>
              <a:ext uri="{FF2B5EF4-FFF2-40B4-BE49-F238E27FC236}">
                <a16:creationId xmlns:a16="http://schemas.microsoft.com/office/drawing/2014/main" id="{2287D0B1-6F5D-4986-80B0-7CB89EEEBEA2}"/>
              </a:ext>
            </a:extLst>
          </p:cNvPr>
          <p:cNvSpPr>
            <a:spLocks noGrp="1"/>
          </p:cNvSpPr>
          <p:nvPr>
            <p:ph type="sldNum" sz="quarter" idx="12"/>
          </p:nvPr>
        </p:nvSpPr>
        <p:spPr/>
        <p:txBody>
          <a:bodyPr/>
          <a:lstStyle/>
          <a:p>
            <a:fld id="{8E06CFEE-053A-4A40-A88B-A288F0289482}" type="slidenum">
              <a:rPr lang="en-US" smtClean="0"/>
              <a:t>83</a:t>
            </a:fld>
            <a:endParaRPr lang="en-US"/>
          </a:p>
        </p:txBody>
      </p:sp>
      <p:pic>
        <p:nvPicPr>
          <p:cNvPr id="6" name="Picture 5">
            <a:extLst>
              <a:ext uri="{FF2B5EF4-FFF2-40B4-BE49-F238E27FC236}">
                <a16:creationId xmlns:a16="http://schemas.microsoft.com/office/drawing/2014/main" id="{87D71E8F-F5B0-4525-920E-B407D8EAB07C}"/>
              </a:ext>
            </a:extLst>
          </p:cNvPr>
          <p:cNvPicPr>
            <a:picLocks noChangeAspect="1"/>
          </p:cNvPicPr>
          <p:nvPr/>
        </p:nvPicPr>
        <p:blipFill>
          <a:blip r:embed="rId7"/>
          <a:stretch>
            <a:fillRect/>
          </a:stretch>
        </p:blipFill>
        <p:spPr>
          <a:xfrm>
            <a:off x="1539723" y="4738658"/>
            <a:ext cx="1929384" cy="1427351"/>
          </a:xfrm>
          <a:prstGeom prst="rect">
            <a:avLst/>
          </a:prstGeom>
          <a:ln>
            <a:solidFill>
              <a:schemeClr val="accent1"/>
            </a:solidFill>
          </a:ln>
        </p:spPr>
      </p:pic>
      <p:pic>
        <p:nvPicPr>
          <p:cNvPr id="9" name="Picture 8">
            <a:extLst>
              <a:ext uri="{FF2B5EF4-FFF2-40B4-BE49-F238E27FC236}">
                <a16:creationId xmlns:a16="http://schemas.microsoft.com/office/drawing/2014/main" id="{B1A9EA6E-E2A8-42AF-B411-CD35778F6FD7}"/>
              </a:ext>
            </a:extLst>
          </p:cNvPr>
          <p:cNvPicPr>
            <a:picLocks noChangeAspect="1"/>
          </p:cNvPicPr>
          <p:nvPr/>
        </p:nvPicPr>
        <p:blipFill>
          <a:blip r:embed="rId8"/>
          <a:stretch>
            <a:fillRect/>
          </a:stretch>
        </p:blipFill>
        <p:spPr>
          <a:xfrm>
            <a:off x="4279524" y="4708142"/>
            <a:ext cx="1929384" cy="1488381"/>
          </a:xfrm>
          <a:prstGeom prst="rect">
            <a:avLst/>
          </a:prstGeom>
          <a:ln>
            <a:solidFill>
              <a:schemeClr val="accent1"/>
            </a:solidFill>
          </a:ln>
        </p:spPr>
      </p:pic>
      <p:pic>
        <p:nvPicPr>
          <p:cNvPr id="11" name="Picture 10">
            <a:extLst>
              <a:ext uri="{FF2B5EF4-FFF2-40B4-BE49-F238E27FC236}">
                <a16:creationId xmlns:a16="http://schemas.microsoft.com/office/drawing/2014/main" id="{DC59224B-51AF-474B-888B-7F2102DFBFE4}"/>
              </a:ext>
            </a:extLst>
          </p:cNvPr>
          <p:cNvPicPr>
            <a:picLocks noChangeAspect="1"/>
          </p:cNvPicPr>
          <p:nvPr/>
        </p:nvPicPr>
        <p:blipFill>
          <a:blip r:embed="rId9"/>
          <a:stretch>
            <a:fillRect/>
          </a:stretch>
        </p:blipFill>
        <p:spPr>
          <a:xfrm>
            <a:off x="7019325" y="4656707"/>
            <a:ext cx="1929384" cy="1517492"/>
          </a:xfrm>
          <a:prstGeom prst="rect">
            <a:avLst/>
          </a:prstGeom>
          <a:ln>
            <a:solidFill>
              <a:schemeClr val="accent1"/>
            </a:solidFill>
          </a:ln>
        </p:spPr>
      </p:pic>
      <p:pic>
        <p:nvPicPr>
          <p:cNvPr id="15" name="Picture 14">
            <a:extLst>
              <a:ext uri="{FF2B5EF4-FFF2-40B4-BE49-F238E27FC236}">
                <a16:creationId xmlns:a16="http://schemas.microsoft.com/office/drawing/2014/main" id="{F6D8E433-AF6A-413B-9AAB-EB72689C3331}"/>
              </a:ext>
            </a:extLst>
          </p:cNvPr>
          <p:cNvPicPr>
            <a:picLocks noChangeAspect="1"/>
          </p:cNvPicPr>
          <p:nvPr/>
        </p:nvPicPr>
        <p:blipFill>
          <a:blip r:embed="rId10"/>
          <a:stretch>
            <a:fillRect/>
          </a:stretch>
        </p:blipFill>
        <p:spPr>
          <a:xfrm>
            <a:off x="9703724" y="4681091"/>
            <a:ext cx="1929384" cy="1472131"/>
          </a:xfrm>
          <a:prstGeom prst="rect">
            <a:avLst/>
          </a:prstGeom>
          <a:ln>
            <a:solidFill>
              <a:schemeClr val="accent1"/>
            </a:solidFill>
          </a:ln>
        </p:spPr>
      </p:pic>
    </p:spTree>
    <p:extLst>
      <p:ext uri="{BB962C8B-B14F-4D97-AF65-F5344CB8AC3E}">
        <p14:creationId xmlns:p14="http://schemas.microsoft.com/office/powerpoint/2010/main" val="31242708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7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Arial"/>
              <a:buNone/>
            </a:pPr>
            <a:r>
              <a:rPr lang="en-US" b="1" dirty="0">
                <a:solidFill>
                  <a:schemeClr val="dk1"/>
                </a:solidFill>
              </a:rPr>
              <a:t>Summary of the stock </a:t>
            </a:r>
            <a:r>
              <a:rPr lang="en-US" dirty="0">
                <a:solidFill>
                  <a:schemeClr val="dk1"/>
                </a:solidFill>
              </a:rPr>
              <a:t>m</a:t>
            </a:r>
            <a:r>
              <a:rPr lang="en-US" b="1" dirty="0">
                <a:solidFill>
                  <a:schemeClr val="dk1"/>
                </a:solidFill>
              </a:rPr>
              <a:t>arket </a:t>
            </a:r>
            <a:r>
              <a:rPr lang="en-US" dirty="0">
                <a:solidFill>
                  <a:schemeClr val="dk1"/>
                </a:solidFill>
              </a:rPr>
              <a:t>m</a:t>
            </a:r>
            <a:r>
              <a:rPr lang="en-US" b="1" dirty="0">
                <a:solidFill>
                  <a:schemeClr val="dk1"/>
                </a:solidFill>
              </a:rPr>
              <a:t>odels</a:t>
            </a:r>
          </a:p>
        </p:txBody>
      </p:sp>
      <p:sp>
        <p:nvSpPr>
          <p:cNvPr id="3" name="Content Placeholder 2">
            <a:extLst>
              <a:ext uri="{FF2B5EF4-FFF2-40B4-BE49-F238E27FC236}">
                <a16:creationId xmlns:a16="http://schemas.microsoft.com/office/drawing/2014/main" id="{038DBBC1-7F8A-4EE8-A369-EE7AE18E2751}"/>
              </a:ext>
            </a:extLst>
          </p:cNvPr>
          <p:cNvSpPr>
            <a:spLocks noGrp="1"/>
          </p:cNvSpPr>
          <p:nvPr>
            <p:ph idx="1"/>
          </p:nvPr>
        </p:nvSpPr>
        <p:spPr/>
        <p:txBody>
          <a:bodyPr/>
          <a:lstStyle/>
          <a:p>
            <a:r>
              <a:rPr lang="en-US" dirty="0"/>
              <a:t>With the exception of </a:t>
            </a:r>
            <a:r>
              <a:rPr lang="en-US" dirty="0" err="1"/>
              <a:t>kNN</a:t>
            </a:r>
            <a:r>
              <a:rPr lang="en-US" dirty="0"/>
              <a:t>, the models seem to produce similar performance for this problem</a:t>
            </a:r>
          </a:p>
          <a:p>
            <a:r>
              <a:rPr lang="en-US" dirty="0"/>
              <a:t>Eliminating some predictors did not have much effect on most models</a:t>
            </a:r>
          </a:p>
          <a:p>
            <a:r>
              <a:rPr lang="en-US" dirty="0"/>
              <a:t>Changing the value of k for the </a:t>
            </a:r>
            <a:r>
              <a:rPr lang="en-US" dirty="0" err="1"/>
              <a:t>kNN</a:t>
            </a:r>
            <a:r>
              <a:rPr lang="en-US" dirty="0"/>
              <a:t> improved the error rate</a:t>
            </a:r>
          </a:p>
          <a:p>
            <a:endParaRPr lang="en-US" dirty="0"/>
          </a:p>
        </p:txBody>
      </p:sp>
      <p:sp>
        <p:nvSpPr>
          <p:cNvPr id="2" name="Footer Placeholder 1">
            <a:extLst>
              <a:ext uri="{FF2B5EF4-FFF2-40B4-BE49-F238E27FC236}">
                <a16:creationId xmlns:a16="http://schemas.microsoft.com/office/drawing/2014/main" id="{87BE2D56-6251-4DB6-8934-557C59F4367E}"/>
              </a:ext>
            </a:extLst>
          </p:cNvPr>
          <p:cNvSpPr>
            <a:spLocks noGrp="1"/>
          </p:cNvSpPr>
          <p:nvPr>
            <p:ph type="ftr" sz="quarter" idx="11"/>
          </p:nvPr>
        </p:nvSpPr>
        <p:spPr/>
        <p:txBody>
          <a:bodyPr/>
          <a:lstStyle/>
          <a:p>
            <a:r>
              <a:rPr lang="en-US"/>
              <a:t>Classification</a:t>
            </a:r>
            <a:endParaRPr lang="en-US" dirty="0"/>
          </a:p>
        </p:txBody>
      </p:sp>
      <p:sp>
        <p:nvSpPr>
          <p:cNvPr id="4" name="Slide Number Placeholder 3">
            <a:extLst>
              <a:ext uri="{FF2B5EF4-FFF2-40B4-BE49-F238E27FC236}">
                <a16:creationId xmlns:a16="http://schemas.microsoft.com/office/drawing/2014/main" id="{DBD21D0E-E5B2-4420-B0CA-538E4C43EDD1}"/>
              </a:ext>
            </a:extLst>
          </p:cNvPr>
          <p:cNvSpPr>
            <a:spLocks noGrp="1"/>
          </p:cNvSpPr>
          <p:nvPr>
            <p:ph type="sldNum" sz="quarter" idx="12"/>
          </p:nvPr>
        </p:nvSpPr>
        <p:spPr/>
        <p:txBody>
          <a:bodyPr/>
          <a:lstStyle/>
          <a:p>
            <a:fld id="{8E06CFEE-053A-4A40-A88B-A288F0289482}" type="slidenum">
              <a:rPr lang="en-US" smtClean="0"/>
              <a:t>84</a:t>
            </a:fld>
            <a:endParaRPr lang="en-US"/>
          </a:p>
        </p:txBody>
      </p:sp>
      <p:graphicFrame>
        <p:nvGraphicFramePr>
          <p:cNvPr id="6" name="Table 5">
            <a:extLst>
              <a:ext uri="{FF2B5EF4-FFF2-40B4-BE49-F238E27FC236}">
                <a16:creationId xmlns:a16="http://schemas.microsoft.com/office/drawing/2014/main" id="{92205533-088F-46D2-BDC9-7CBDABEEC250}"/>
              </a:ext>
            </a:extLst>
          </p:cNvPr>
          <p:cNvGraphicFramePr>
            <a:graphicFrameLocks noGrp="1"/>
          </p:cNvGraphicFramePr>
          <p:nvPr>
            <p:extLst>
              <p:ext uri="{D42A27DB-BD31-4B8C-83A1-F6EECF244321}">
                <p14:modId xmlns:p14="http://schemas.microsoft.com/office/powerpoint/2010/main" val="823873182"/>
              </p:ext>
            </p:extLst>
          </p:nvPr>
        </p:nvGraphicFramePr>
        <p:xfrm>
          <a:off x="883920" y="3934968"/>
          <a:ext cx="10424160" cy="2194560"/>
        </p:xfrm>
        <a:graphic>
          <a:graphicData uri="http://schemas.openxmlformats.org/drawingml/2006/table">
            <a:tbl>
              <a:tblPr firstRow="1" firstCol="1" bandRow="1">
                <a:tableStyleId>{C543A0AB-78E1-4B1A-A81E-F32B9D469E0A}</a:tableStyleId>
              </a:tblPr>
              <a:tblGrid>
                <a:gridCol w="2194560">
                  <a:extLst>
                    <a:ext uri="{9D8B030D-6E8A-4147-A177-3AD203B41FA5}">
                      <a16:colId xmlns:a16="http://schemas.microsoft.com/office/drawing/2014/main" val="403877378"/>
                    </a:ext>
                  </a:extLst>
                </a:gridCol>
                <a:gridCol w="1645920">
                  <a:extLst>
                    <a:ext uri="{9D8B030D-6E8A-4147-A177-3AD203B41FA5}">
                      <a16:colId xmlns:a16="http://schemas.microsoft.com/office/drawing/2014/main" val="819155994"/>
                    </a:ext>
                  </a:extLst>
                </a:gridCol>
                <a:gridCol w="1645920">
                  <a:extLst>
                    <a:ext uri="{9D8B030D-6E8A-4147-A177-3AD203B41FA5}">
                      <a16:colId xmlns:a16="http://schemas.microsoft.com/office/drawing/2014/main" val="3746629812"/>
                    </a:ext>
                  </a:extLst>
                </a:gridCol>
                <a:gridCol w="1645920">
                  <a:extLst>
                    <a:ext uri="{9D8B030D-6E8A-4147-A177-3AD203B41FA5}">
                      <a16:colId xmlns:a16="http://schemas.microsoft.com/office/drawing/2014/main" val="4124915431"/>
                    </a:ext>
                  </a:extLst>
                </a:gridCol>
                <a:gridCol w="1645920">
                  <a:extLst>
                    <a:ext uri="{9D8B030D-6E8A-4147-A177-3AD203B41FA5}">
                      <a16:colId xmlns:a16="http://schemas.microsoft.com/office/drawing/2014/main" val="3476568744"/>
                    </a:ext>
                  </a:extLst>
                </a:gridCol>
                <a:gridCol w="1645920">
                  <a:extLst>
                    <a:ext uri="{9D8B030D-6E8A-4147-A177-3AD203B41FA5}">
                      <a16:colId xmlns:a16="http://schemas.microsoft.com/office/drawing/2014/main" val="3972513470"/>
                    </a:ext>
                  </a:extLst>
                </a:gridCol>
              </a:tblGrid>
              <a:tr h="548640">
                <a:tc gridSpan="6">
                  <a:txBody>
                    <a:bodyPr/>
                    <a:lstStyle/>
                    <a:p>
                      <a:pPr algn="ctr" fontAlgn="ctr"/>
                      <a:r>
                        <a:rPr lang="en-US" sz="2400" b="1" dirty="0">
                          <a:solidFill>
                            <a:schemeClr val="tx1"/>
                          </a:solidFill>
                          <a:effectLst/>
                          <a:latin typeface="Acherus Grotesque" panose="02000505000000020004" pitchFamily="50" charset="0"/>
                        </a:rPr>
                        <a:t>Test Error Rates by Method &amp; Model</a:t>
                      </a:r>
                    </a:p>
                  </a:txBody>
                  <a:tcPr anchor="ctr">
                    <a:solidFill>
                      <a:schemeClr val="bg1"/>
                    </a:solidFill>
                  </a:tcPr>
                </a:tc>
                <a:tc hMerge="1">
                  <a:txBody>
                    <a:bodyPr/>
                    <a:lstStyle/>
                    <a:p>
                      <a:pPr algn="l" fontAlgn="ctr"/>
                      <a:r>
                        <a:rPr lang="en-US" sz="2400" b="1" dirty="0">
                          <a:solidFill>
                            <a:schemeClr val="bg1"/>
                          </a:solidFill>
                          <a:effectLst/>
                          <a:latin typeface="Acherus Grotesque" panose="02000505000000020004" pitchFamily="50" charset="0"/>
                        </a:rPr>
                        <a:t>Test Error Rates by Method &amp; Model</a:t>
                      </a:r>
                    </a:p>
                  </a:txBody>
                  <a:tcPr anchor="ctr">
                    <a:solidFill>
                      <a:schemeClr val="accent1"/>
                    </a:solidFill>
                  </a:tcPr>
                </a:tc>
                <a:tc hMerge="1">
                  <a:txBody>
                    <a:bodyPr/>
                    <a:lstStyle/>
                    <a:p>
                      <a:pPr algn="l" fontAlgn="ctr"/>
                      <a:endParaRPr lang="en-US" sz="2400" b="1" dirty="0">
                        <a:solidFill>
                          <a:schemeClr val="bg1"/>
                        </a:solidFill>
                        <a:effectLst/>
                        <a:latin typeface="Acherus Grotesque" panose="02000505000000020004" pitchFamily="50" charset="0"/>
                      </a:endParaRPr>
                    </a:p>
                  </a:txBody>
                  <a:tcPr anchor="ctr">
                    <a:solidFill>
                      <a:schemeClr val="accent1"/>
                    </a:solidFill>
                  </a:tcPr>
                </a:tc>
                <a:tc hMerge="1">
                  <a:txBody>
                    <a:bodyPr/>
                    <a:lstStyle/>
                    <a:p>
                      <a:pPr algn="l" fontAlgn="ctr"/>
                      <a:endParaRPr lang="en-US" sz="2400" b="1" dirty="0">
                        <a:solidFill>
                          <a:schemeClr val="bg1"/>
                        </a:solidFill>
                        <a:effectLst/>
                        <a:latin typeface="Acherus Grotesque" panose="02000505000000020004" pitchFamily="50" charset="0"/>
                      </a:endParaRPr>
                    </a:p>
                  </a:txBody>
                  <a:tcPr anchor="ctr">
                    <a:solidFill>
                      <a:schemeClr val="accent1"/>
                    </a:solidFill>
                  </a:tcPr>
                </a:tc>
                <a:tc hMerge="1">
                  <a:txBody>
                    <a:bodyPr/>
                    <a:lstStyle/>
                    <a:p>
                      <a:pPr algn="l" fontAlgn="ctr"/>
                      <a:endParaRPr lang="en-US" sz="2400" b="1" dirty="0">
                        <a:solidFill>
                          <a:schemeClr val="bg1"/>
                        </a:solidFill>
                        <a:effectLst/>
                        <a:latin typeface="Acherus Grotesque" panose="02000505000000020004" pitchFamily="50" charset="0"/>
                      </a:endParaRPr>
                    </a:p>
                  </a:txBody>
                  <a:tcPr anchor="ctr">
                    <a:solidFill>
                      <a:schemeClr val="accent1"/>
                    </a:solidFill>
                  </a:tcPr>
                </a:tc>
                <a:tc hMerge="1">
                  <a:txBody>
                    <a:bodyPr/>
                    <a:lstStyle/>
                    <a:p>
                      <a:pPr algn="l" fontAlgn="ctr"/>
                      <a:endParaRPr lang="en-US" sz="2400" b="1" dirty="0">
                        <a:solidFill>
                          <a:schemeClr val="bg1"/>
                        </a:solidFill>
                        <a:effectLst/>
                        <a:latin typeface="Acherus Grotesque" panose="02000505000000020004" pitchFamily="50" charset="0"/>
                      </a:endParaRPr>
                    </a:p>
                  </a:txBody>
                  <a:tcPr anchor="ctr">
                    <a:solidFill>
                      <a:schemeClr val="accent1"/>
                    </a:solidFill>
                  </a:tcPr>
                </a:tc>
                <a:extLst>
                  <a:ext uri="{0D108BD9-81ED-4DB2-BD59-A6C34878D82A}">
                    <a16:rowId xmlns:a16="http://schemas.microsoft.com/office/drawing/2014/main" val="3527646442"/>
                  </a:ext>
                </a:extLst>
              </a:tr>
              <a:tr h="548640">
                <a:tc>
                  <a:txBody>
                    <a:bodyPr/>
                    <a:lstStyle/>
                    <a:p>
                      <a:pPr algn="l" fontAlgn="ctr"/>
                      <a:endParaRPr lang="en-US" sz="2000" b="1" dirty="0">
                        <a:effectLst/>
                        <a:latin typeface="Acherus Grotesque" panose="02000505000000020004" pitchFamily="50" charset="0"/>
                      </a:endParaRPr>
                    </a:p>
                  </a:txBody>
                  <a:tcPr anchor="ctr">
                    <a:solidFill>
                      <a:schemeClr val="bg1"/>
                    </a:solidFill>
                  </a:tcPr>
                </a:tc>
                <a:tc>
                  <a:txBody>
                    <a:bodyPr/>
                    <a:lstStyle/>
                    <a:p>
                      <a:pPr algn="l" fontAlgn="ctr"/>
                      <a:r>
                        <a:rPr lang="en-US" sz="2000" b="1" dirty="0">
                          <a:solidFill>
                            <a:schemeClr val="bg1"/>
                          </a:solidFill>
                          <a:effectLst/>
                          <a:latin typeface="Acherus Grotesque" panose="02000505000000020004" pitchFamily="50" charset="0"/>
                        </a:rPr>
                        <a:t>Logistic</a:t>
                      </a:r>
                    </a:p>
                  </a:txBody>
                  <a:tcPr anchor="ctr">
                    <a:solidFill>
                      <a:schemeClr val="accent1"/>
                    </a:solidFill>
                  </a:tcPr>
                </a:tc>
                <a:tc>
                  <a:txBody>
                    <a:bodyPr/>
                    <a:lstStyle/>
                    <a:p>
                      <a:pPr algn="l" fontAlgn="ctr"/>
                      <a:r>
                        <a:rPr lang="en-US" sz="2000" b="1" dirty="0">
                          <a:solidFill>
                            <a:schemeClr val="bg1"/>
                          </a:solidFill>
                          <a:effectLst/>
                          <a:latin typeface="Acherus Grotesque" panose="02000505000000020004" pitchFamily="50" charset="0"/>
                        </a:rPr>
                        <a:t>LDA</a:t>
                      </a:r>
                    </a:p>
                  </a:txBody>
                  <a:tcPr anchor="ctr">
                    <a:solidFill>
                      <a:schemeClr val="accent1"/>
                    </a:solidFill>
                  </a:tcPr>
                </a:tc>
                <a:tc>
                  <a:txBody>
                    <a:bodyPr/>
                    <a:lstStyle/>
                    <a:p>
                      <a:pPr algn="l" fontAlgn="ctr"/>
                      <a:r>
                        <a:rPr lang="en-US" sz="2000" b="1" dirty="0">
                          <a:solidFill>
                            <a:schemeClr val="bg1"/>
                          </a:solidFill>
                          <a:effectLst/>
                          <a:latin typeface="Acherus Grotesque" panose="02000505000000020004" pitchFamily="50" charset="0"/>
                        </a:rPr>
                        <a:t>QDA</a:t>
                      </a:r>
                    </a:p>
                  </a:txBody>
                  <a:tcPr anchor="ctr">
                    <a:solidFill>
                      <a:schemeClr val="accent1"/>
                    </a:solidFill>
                  </a:tcPr>
                </a:tc>
                <a:tc>
                  <a:txBody>
                    <a:bodyPr/>
                    <a:lstStyle/>
                    <a:p>
                      <a:pPr algn="l" fontAlgn="ctr"/>
                      <a:r>
                        <a:rPr lang="en-US" sz="2000" b="1" dirty="0" err="1">
                          <a:solidFill>
                            <a:schemeClr val="bg1"/>
                          </a:solidFill>
                          <a:effectLst/>
                          <a:latin typeface="Acherus Grotesque" panose="02000505000000020004" pitchFamily="50" charset="0"/>
                        </a:rPr>
                        <a:t>kNN</a:t>
                      </a:r>
                      <a:r>
                        <a:rPr lang="en-US" sz="2000" b="1" dirty="0">
                          <a:solidFill>
                            <a:schemeClr val="bg1"/>
                          </a:solidFill>
                          <a:effectLst/>
                          <a:latin typeface="Acherus Grotesque" panose="02000505000000020004" pitchFamily="50" charset="0"/>
                        </a:rPr>
                        <a:t> (k=1)</a:t>
                      </a:r>
                    </a:p>
                  </a:txBody>
                  <a:tcPr anchor="ctr">
                    <a:solidFill>
                      <a:schemeClr val="accent1"/>
                    </a:solidFill>
                  </a:tcPr>
                </a:tc>
                <a:tc>
                  <a:txBody>
                    <a:bodyPr/>
                    <a:lstStyle/>
                    <a:p>
                      <a:pPr algn="l" fontAlgn="ctr"/>
                      <a:r>
                        <a:rPr lang="en-US" sz="2000" b="1" dirty="0" err="1">
                          <a:solidFill>
                            <a:schemeClr val="bg1"/>
                          </a:solidFill>
                          <a:effectLst/>
                          <a:latin typeface="Acherus Grotesque" panose="02000505000000020004" pitchFamily="50" charset="0"/>
                        </a:rPr>
                        <a:t>kNN</a:t>
                      </a:r>
                      <a:r>
                        <a:rPr lang="en-US" sz="2000" b="1" dirty="0">
                          <a:solidFill>
                            <a:schemeClr val="bg1"/>
                          </a:solidFill>
                          <a:effectLst/>
                          <a:latin typeface="Acherus Grotesque" panose="02000505000000020004" pitchFamily="50" charset="0"/>
                        </a:rPr>
                        <a:t> (k=20)</a:t>
                      </a:r>
                    </a:p>
                  </a:txBody>
                  <a:tcPr anchor="ctr">
                    <a:solidFill>
                      <a:schemeClr val="accent1"/>
                    </a:solidFill>
                  </a:tcPr>
                </a:tc>
                <a:extLst>
                  <a:ext uri="{0D108BD9-81ED-4DB2-BD59-A6C34878D82A}">
                    <a16:rowId xmlns:a16="http://schemas.microsoft.com/office/drawing/2014/main" val="1621578571"/>
                  </a:ext>
                </a:extLst>
              </a:tr>
              <a:tr h="548640">
                <a:tc>
                  <a:txBody>
                    <a:bodyPr/>
                    <a:lstStyle/>
                    <a:p>
                      <a:pPr algn="l" fontAlgn="ctr"/>
                      <a:r>
                        <a:rPr lang="en-US" sz="2000" b="1" dirty="0">
                          <a:effectLst/>
                          <a:latin typeface="Acherus Grotesque" panose="02000505000000020004" pitchFamily="50" charset="0"/>
                        </a:rPr>
                        <a:t>Full Model</a:t>
                      </a:r>
                    </a:p>
                  </a:txBody>
                  <a:tcPr anchor="ctr"/>
                </a:tc>
                <a:tc>
                  <a:txBody>
                    <a:bodyPr/>
                    <a:lstStyle/>
                    <a:p>
                      <a:pPr algn="r" fontAlgn="ctr"/>
                      <a:r>
                        <a:rPr lang="en-US" sz="2000" dirty="0">
                          <a:effectLst/>
                          <a:latin typeface="Acherus Grotesque" panose="02000505000000020004" pitchFamily="50" charset="0"/>
                        </a:rPr>
                        <a:t>0.45</a:t>
                      </a:r>
                    </a:p>
                  </a:txBody>
                  <a:tcPr anchor="ctr"/>
                </a:tc>
                <a:tc>
                  <a:txBody>
                    <a:bodyPr/>
                    <a:lstStyle/>
                    <a:p>
                      <a:pPr algn="r" fontAlgn="ctr"/>
                      <a:r>
                        <a:rPr lang="en-US" sz="2000" dirty="0">
                          <a:effectLst/>
                          <a:latin typeface="Acherus Grotesque" panose="02000505000000020004" pitchFamily="50" charset="0"/>
                        </a:rPr>
                        <a:t>0.46</a:t>
                      </a:r>
                    </a:p>
                  </a:txBody>
                  <a:tcPr anchor="ctr"/>
                </a:tc>
                <a:tc>
                  <a:txBody>
                    <a:bodyPr/>
                    <a:lstStyle/>
                    <a:p>
                      <a:pPr algn="r" fontAlgn="ctr"/>
                      <a:r>
                        <a:rPr lang="en-US" sz="2000" dirty="0">
                          <a:effectLst/>
                          <a:latin typeface="Acherus Grotesque" panose="02000505000000020004" pitchFamily="50" charset="0"/>
                        </a:rPr>
                        <a:t>0.41</a:t>
                      </a:r>
                    </a:p>
                  </a:txBody>
                  <a:tcPr anchor="ctr"/>
                </a:tc>
                <a:tc>
                  <a:txBody>
                    <a:bodyPr/>
                    <a:lstStyle/>
                    <a:p>
                      <a:pPr algn="r" fontAlgn="ctr"/>
                      <a:r>
                        <a:rPr lang="en-US" sz="2000" dirty="0">
                          <a:effectLst/>
                          <a:latin typeface="Acherus Grotesque" panose="02000505000000020004" pitchFamily="50" charset="0"/>
                        </a:rPr>
                        <a:t>0.52</a:t>
                      </a:r>
                    </a:p>
                  </a:txBody>
                  <a:tcPr anchor="ctr"/>
                </a:tc>
                <a:tc>
                  <a:txBody>
                    <a:bodyPr/>
                    <a:lstStyle/>
                    <a:p>
                      <a:pPr algn="r" fontAlgn="ctr"/>
                      <a:r>
                        <a:rPr lang="en-US" sz="2000" dirty="0">
                          <a:effectLst/>
                          <a:latin typeface="Acherus Grotesque" panose="02000505000000020004" pitchFamily="50" charset="0"/>
                        </a:rPr>
                        <a:t>0.48</a:t>
                      </a:r>
                    </a:p>
                  </a:txBody>
                  <a:tcPr anchor="ctr"/>
                </a:tc>
                <a:extLst>
                  <a:ext uri="{0D108BD9-81ED-4DB2-BD59-A6C34878D82A}">
                    <a16:rowId xmlns:a16="http://schemas.microsoft.com/office/drawing/2014/main" val="486176677"/>
                  </a:ext>
                </a:extLst>
              </a:tr>
              <a:tr h="548640">
                <a:tc>
                  <a:txBody>
                    <a:bodyPr/>
                    <a:lstStyle/>
                    <a:p>
                      <a:pPr algn="l" fontAlgn="ctr"/>
                      <a:r>
                        <a:rPr lang="en-US" sz="2000" b="1" dirty="0">
                          <a:effectLst/>
                          <a:latin typeface="Acherus Grotesque" panose="02000505000000020004" pitchFamily="50" charset="0"/>
                        </a:rPr>
                        <a:t>Reduced Model</a:t>
                      </a:r>
                    </a:p>
                  </a:txBody>
                  <a:tcPr anchor="ctr"/>
                </a:tc>
                <a:tc>
                  <a:txBody>
                    <a:bodyPr/>
                    <a:lstStyle/>
                    <a:p>
                      <a:pPr algn="r" fontAlgn="ctr"/>
                      <a:r>
                        <a:rPr lang="en-US" sz="2000" dirty="0">
                          <a:effectLst/>
                          <a:latin typeface="Acherus Grotesque" panose="02000505000000020004" pitchFamily="50" charset="0"/>
                        </a:rPr>
                        <a:t>0.43</a:t>
                      </a:r>
                    </a:p>
                  </a:txBody>
                  <a:tcPr anchor="ctr"/>
                </a:tc>
                <a:tc>
                  <a:txBody>
                    <a:bodyPr/>
                    <a:lstStyle/>
                    <a:p>
                      <a:pPr algn="r" fontAlgn="ctr"/>
                      <a:r>
                        <a:rPr lang="en-US" sz="2000" dirty="0">
                          <a:effectLst/>
                          <a:latin typeface="Acherus Grotesque" panose="02000505000000020004" pitchFamily="50" charset="0"/>
                        </a:rPr>
                        <a:t>0.43</a:t>
                      </a:r>
                    </a:p>
                  </a:txBody>
                  <a:tcPr anchor="ctr"/>
                </a:tc>
                <a:tc>
                  <a:txBody>
                    <a:bodyPr/>
                    <a:lstStyle/>
                    <a:p>
                      <a:pPr algn="r" fontAlgn="ctr"/>
                      <a:r>
                        <a:rPr lang="en-US" sz="2000" dirty="0">
                          <a:effectLst/>
                          <a:latin typeface="Acherus Grotesque" panose="02000505000000020004" pitchFamily="50" charset="0"/>
                        </a:rPr>
                        <a:t>0.46</a:t>
                      </a:r>
                    </a:p>
                  </a:txBody>
                  <a:tcPr anchor="ctr"/>
                </a:tc>
                <a:tc>
                  <a:txBody>
                    <a:bodyPr/>
                    <a:lstStyle/>
                    <a:p>
                      <a:pPr algn="r" fontAlgn="ctr"/>
                      <a:r>
                        <a:rPr lang="en-US" sz="2000" dirty="0">
                          <a:effectLst/>
                          <a:latin typeface="Acherus Grotesque" panose="02000505000000020004" pitchFamily="50" charset="0"/>
                        </a:rPr>
                        <a:t>n/a</a:t>
                      </a:r>
                    </a:p>
                  </a:txBody>
                  <a:tcPr anchor="ctr"/>
                </a:tc>
                <a:tc>
                  <a:txBody>
                    <a:bodyPr/>
                    <a:lstStyle/>
                    <a:p>
                      <a:pPr algn="r" fontAlgn="ctr"/>
                      <a:r>
                        <a:rPr lang="en-US" sz="2000" dirty="0">
                          <a:effectLst/>
                          <a:latin typeface="Acherus Grotesque" panose="02000505000000020004" pitchFamily="50" charset="0"/>
                        </a:rPr>
                        <a:t>0.49</a:t>
                      </a:r>
                    </a:p>
                  </a:txBody>
                  <a:tcPr anchor="ctr"/>
                </a:tc>
                <a:extLst>
                  <a:ext uri="{0D108BD9-81ED-4DB2-BD59-A6C34878D82A}">
                    <a16:rowId xmlns:a16="http://schemas.microsoft.com/office/drawing/2014/main" val="3574498064"/>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598A-C5A8-416B-B73A-6F773B2AA35E}"/>
              </a:ext>
            </a:extLst>
          </p:cNvPr>
          <p:cNvSpPr>
            <a:spLocks noGrp="1"/>
          </p:cNvSpPr>
          <p:nvPr>
            <p:ph type="title"/>
          </p:nvPr>
        </p:nvSpPr>
        <p:spPr/>
        <p:txBody>
          <a:bodyPr/>
          <a:lstStyle/>
          <a:p>
            <a:r>
              <a:rPr lang="en-US" dirty="0"/>
              <a:t>Exercise: Predicting gas mileage</a:t>
            </a:r>
          </a:p>
        </p:txBody>
      </p:sp>
      <p:sp>
        <p:nvSpPr>
          <p:cNvPr id="3" name="Content Placeholder 2">
            <a:extLst>
              <a:ext uri="{FF2B5EF4-FFF2-40B4-BE49-F238E27FC236}">
                <a16:creationId xmlns:a16="http://schemas.microsoft.com/office/drawing/2014/main" id="{8799AD34-5501-488E-9B64-A6DDA9419DD8}"/>
              </a:ext>
            </a:extLst>
          </p:cNvPr>
          <p:cNvSpPr>
            <a:spLocks noGrp="1"/>
          </p:cNvSpPr>
          <p:nvPr>
            <p:ph idx="1"/>
          </p:nvPr>
        </p:nvSpPr>
        <p:spPr/>
        <p:txBody>
          <a:bodyPr>
            <a:normAutofit/>
          </a:bodyPr>
          <a:lstStyle/>
          <a:p>
            <a:r>
              <a:rPr lang="en-US" dirty="0"/>
              <a:t>For our second exercise, we will use data on cars to develop a model to predict whether a given car gets high or low gas mileage. </a:t>
            </a:r>
          </a:p>
          <a:p>
            <a:r>
              <a:rPr lang="en-US" dirty="0"/>
              <a:t>Data set with 392 observations and 9 variables: </a:t>
            </a:r>
          </a:p>
          <a:p>
            <a:pPr lvl="1"/>
            <a:r>
              <a:rPr lang="en-US" b="1" dirty="0">
                <a:solidFill>
                  <a:schemeClr val="accent2"/>
                </a:solidFill>
              </a:rPr>
              <a:t>mpg</a:t>
            </a:r>
            <a:r>
              <a:rPr lang="en-US" dirty="0">
                <a:solidFill>
                  <a:schemeClr val="accent2"/>
                </a:solidFill>
              </a:rPr>
              <a:t>: </a:t>
            </a:r>
            <a:r>
              <a:rPr lang="en-US" dirty="0"/>
              <a:t>miles per gallon (will be converted to low/high)</a:t>
            </a:r>
          </a:p>
          <a:p>
            <a:pPr lvl="1"/>
            <a:r>
              <a:rPr lang="en-US" b="1" dirty="0">
                <a:solidFill>
                  <a:schemeClr val="accent1"/>
                </a:solidFill>
              </a:rPr>
              <a:t>cylinders</a:t>
            </a:r>
            <a:r>
              <a:rPr lang="en-US" dirty="0"/>
              <a:t>: Number of cylinders between 4 and 8</a:t>
            </a:r>
          </a:p>
          <a:p>
            <a:pPr lvl="1"/>
            <a:r>
              <a:rPr lang="en-US" b="1" dirty="0">
                <a:solidFill>
                  <a:schemeClr val="accent1"/>
                </a:solidFill>
              </a:rPr>
              <a:t>displacement</a:t>
            </a:r>
            <a:r>
              <a:rPr lang="en-US" dirty="0"/>
              <a:t>: Engine displacement (cubic inches)</a:t>
            </a:r>
          </a:p>
          <a:p>
            <a:pPr lvl="1"/>
            <a:r>
              <a:rPr lang="en-US" b="1" dirty="0">
                <a:solidFill>
                  <a:schemeClr val="accent1"/>
                </a:solidFill>
              </a:rPr>
              <a:t>horsepower</a:t>
            </a:r>
            <a:r>
              <a:rPr lang="en-US" dirty="0"/>
              <a:t>: Engine horsepower</a:t>
            </a:r>
          </a:p>
          <a:p>
            <a:pPr lvl="1"/>
            <a:r>
              <a:rPr lang="en-US" b="1" dirty="0">
                <a:solidFill>
                  <a:schemeClr val="accent1"/>
                </a:solidFill>
              </a:rPr>
              <a:t>weight</a:t>
            </a:r>
            <a:r>
              <a:rPr lang="en-US" dirty="0"/>
              <a:t>: Vehicle weight (lbs.)</a:t>
            </a:r>
          </a:p>
          <a:p>
            <a:pPr lvl="1"/>
            <a:r>
              <a:rPr lang="en-US" b="1" dirty="0">
                <a:solidFill>
                  <a:schemeClr val="accent1"/>
                </a:solidFill>
              </a:rPr>
              <a:t>acceleration</a:t>
            </a:r>
            <a:r>
              <a:rPr lang="en-US" dirty="0"/>
              <a:t>: Time to accelerate from 0 to 60 mph (sec.)</a:t>
            </a:r>
          </a:p>
          <a:p>
            <a:pPr lvl="1"/>
            <a:r>
              <a:rPr lang="en-US" b="1" dirty="0">
                <a:solidFill>
                  <a:schemeClr val="accent1"/>
                </a:solidFill>
              </a:rPr>
              <a:t>year</a:t>
            </a:r>
            <a:r>
              <a:rPr lang="en-US" dirty="0"/>
              <a:t>: Model year (rounded)</a:t>
            </a:r>
          </a:p>
          <a:p>
            <a:pPr lvl="1"/>
            <a:r>
              <a:rPr lang="en-US" b="1" dirty="0">
                <a:solidFill>
                  <a:schemeClr val="accent1"/>
                </a:solidFill>
              </a:rPr>
              <a:t>origin</a:t>
            </a:r>
            <a:r>
              <a:rPr lang="en-US" dirty="0"/>
              <a:t>: Origin of car (1. American, 2. European, 3. Japanese)</a:t>
            </a:r>
          </a:p>
          <a:p>
            <a:pPr lvl="1"/>
            <a:r>
              <a:rPr lang="en-US" b="1" dirty="0">
                <a:solidFill>
                  <a:schemeClr val="accent1"/>
                </a:solidFill>
              </a:rPr>
              <a:t>name</a:t>
            </a:r>
            <a:r>
              <a:rPr lang="en-US" dirty="0"/>
              <a:t>: Vehicle name</a:t>
            </a:r>
          </a:p>
        </p:txBody>
      </p:sp>
      <p:sp>
        <p:nvSpPr>
          <p:cNvPr id="4" name="Footer Placeholder 3">
            <a:extLst>
              <a:ext uri="{FF2B5EF4-FFF2-40B4-BE49-F238E27FC236}">
                <a16:creationId xmlns:a16="http://schemas.microsoft.com/office/drawing/2014/main" id="{10834A72-B31A-4B74-87CC-D4F6EBF82EA1}"/>
              </a:ext>
            </a:extLst>
          </p:cNvPr>
          <p:cNvSpPr>
            <a:spLocks noGrp="1"/>
          </p:cNvSpPr>
          <p:nvPr>
            <p:ph type="ftr" sz="quarter" idx="11"/>
          </p:nvPr>
        </p:nvSpPr>
        <p:spPr/>
        <p:txBody>
          <a:bodyPr/>
          <a:lstStyle/>
          <a:p>
            <a:r>
              <a:rPr lang="en-US"/>
              <a:t>Classification</a:t>
            </a:r>
            <a:endParaRPr lang="en-US" dirty="0"/>
          </a:p>
        </p:txBody>
      </p:sp>
      <p:sp>
        <p:nvSpPr>
          <p:cNvPr id="5" name="Slide Number Placeholder 4">
            <a:extLst>
              <a:ext uri="{FF2B5EF4-FFF2-40B4-BE49-F238E27FC236}">
                <a16:creationId xmlns:a16="http://schemas.microsoft.com/office/drawing/2014/main" id="{CB5E7F8A-E0C6-4F83-A120-3ABF84750E5E}"/>
              </a:ext>
            </a:extLst>
          </p:cNvPr>
          <p:cNvSpPr>
            <a:spLocks noGrp="1"/>
          </p:cNvSpPr>
          <p:nvPr>
            <p:ph type="sldNum" sz="quarter" idx="12"/>
          </p:nvPr>
        </p:nvSpPr>
        <p:spPr/>
        <p:txBody>
          <a:bodyPr/>
          <a:lstStyle/>
          <a:p>
            <a:fld id="{8E06CFEE-053A-4A40-A88B-A288F0289482}" type="slidenum">
              <a:rPr lang="en-US" smtClean="0"/>
              <a:t>85</a:t>
            </a:fld>
            <a:endParaRPr lang="en-US"/>
          </a:p>
        </p:txBody>
      </p:sp>
      <p:pic>
        <p:nvPicPr>
          <p:cNvPr id="6" name="Picture 5" descr="Large car parking lot from above">
            <a:extLst>
              <a:ext uri="{FF2B5EF4-FFF2-40B4-BE49-F238E27FC236}">
                <a16:creationId xmlns:a16="http://schemas.microsoft.com/office/drawing/2014/main" id="{8145CEE9-D9C1-4A48-B98B-13C000CA08E5}"/>
              </a:ext>
            </a:extLst>
          </p:cNvPr>
          <p:cNvPicPr>
            <a:picLocks noChangeAspect="1"/>
          </p:cNvPicPr>
          <p:nvPr/>
        </p:nvPicPr>
        <p:blipFill>
          <a:blip r:embed="rId2"/>
          <a:stretch>
            <a:fillRect/>
          </a:stretch>
        </p:blipFill>
        <p:spPr>
          <a:xfrm>
            <a:off x="8857148" y="2609088"/>
            <a:ext cx="3121152" cy="2077212"/>
          </a:xfrm>
          <a:prstGeom prst="rect">
            <a:avLst/>
          </a:prstGeom>
        </p:spPr>
      </p:pic>
    </p:spTree>
    <p:extLst>
      <p:ext uri="{BB962C8B-B14F-4D97-AF65-F5344CB8AC3E}">
        <p14:creationId xmlns:p14="http://schemas.microsoft.com/office/powerpoint/2010/main" val="415107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7BA4C0-C901-47FC-80F7-3EC02FCAF0E7}"/>
              </a:ext>
            </a:extLst>
          </p:cNvPr>
          <p:cNvSpPr>
            <a:spLocks noGrp="1"/>
          </p:cNvSpPr>
          <p:nvPr>
            <p:ph type="ftr" sz="quarter" idx="11"/>
          </p:nvPr>
        </p:nvSpPr>
        <p:spPr/>
        <p:txBody>
          <a:bodyPr/>
          <a:lstStyle/>
          <a:p>
            <a:r>
              <a:rPr lang="en-US"/>
              <a:t>Classification</a:t>
            </a:r>
            <a:endParaRPr lang="en-US" dirty="0"/>
          </a:p>
        </p:txBody>
      </p:sp>
      <p:sp>
        <p:nvSpPr>
          <p:cNvPr id="3" name="Text Placeholder 2">
            <a:extLst>
              <a:ext uri="{FF2B5EF4-FFF2-40B4-BE49-F238E27FC236}">
                <a16:creationId xmlns:a16="http://schemas.microsoft.com/office/drawing/2014/main" id="{90E7AD39-6057-4573-B9D9-0A44B56E767F}"/>
              </a:ext>
            </a:extLst>
          </p:cNvPr>
          <p:cNvSpPr>
            <a:spLocks noGrp="1"/>
          </p:cNvSpPr>
          <p:nvPr>
            <p:ph type="body" idx="1"/>
          </p:nvPr>
        </p:nvSpPr>
        <p:spPr/>
        <p:txBody>
          <a:bodyPr/>
          <a:lstStyle/>
          <a:p>
            <a:r>
              <a:rPr lang="en-US" dirty="0"/>
              <a:t>Classification</a:t>
            </a:r>
          </a:p>
        </p:txBody>
      </p:sp>
      <p:sp>
        <p:nvSpPr>
          <p:cNvPr id="4" name="Slide Number Placeholder 3">
            <a:extLst>
              <a:ext uri="{FF2B5EF4-FFF2-40B4-BE49-F238E27FC236}">
                <a16:creationId xmlns:a16="http://schemas.microsoft.com/office/drawing/2014/main" id="{2C7C530D-0884-47D4-B092-D384776CF7AB}"/>
              </a:ext>
            </a:extLst>
          </p:cNvPr>
          <p:cNvSpPr>
            <a:spLocks noGrp="1"/>
          </p:cNvSpPr>
          <p:nvPr>
            <p:ph type="sldNum" sz="quarter" idx="12"/>
          </p:nvPr>
        </p:nvSpPr>
        <p:spPr/>
        <p:txBody>
          <a:bodyPr/>
          <a:lstStyle/>
          <a:p>
            <a:fld id="{8E06CFEE-053A-4A40-A88B-A288F0289482}" type="slidenum">
              <a:rPr lang="en-US" smtClean="0"/>
              <a:pPr/>
              <a:t>86</a:t>
            </a:fld>
            <a:endParaRPr lang="en-US"/>
          </a:p>
        </p:txBody>
      </p:sp>
    </p:spTree>
    <p:extLst>
      <p:ext uri="{BB962C8B-B14F-4D97-AF65-F5344CB8AC3E}">
        <p14:creationId xmlns:p14="http://schemas.microsoft.com/office/powerpoint/2010/main" val="3954957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87</a:t>
            </a:fld>
            <a:endParaRPr lang="en-US"/>
          </a:p>
        </p:txBody>
      </p:sp>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Linear Model Improvements</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9" name="TextBox 8">
            <a:extLst>
              <a:ext uri="{FF2B5EF4-FFF2-40B4-BE49-F238E27FC236}">
                <a16:creationId xmlns:a16="http://schemas.microsoft.com/office/drawing/2014/main" id="{DC7137E2-3B8F-40B2-BABA-67AD822FE8BC}"/>
              </a:ext>
            </a:extLst>
          </p:cNvPr>
          <p:cNvSpPr txBox="1"/>
          <p:nvPr/>
        </p:nvSpPr>
        <p:spPr>
          <a:xfrm>
            <a:off x="3794298" y="3455400"/>
            <a:ext cx="1188720" cy="1938992"/>
          </a:xfrm>
          <a:prstGeom prst="rect">
            <a:avLst/>
          </a:prstGeom>
          <a:solidFill>
            <a:schemeClr val="accent1"/>
          </a:solidFill>
          <a:ln w="57150">
            <a:solidFill>
              <a:schemeClr val="accent2"/>
            </a:solidFill>
          </a:ln>
        </p:spPr>
        <p:txBody>
          <a:bodyPr wrap="square" rtlCol="0">
            <a:spAutoFit/>
          </a:bodyPr>
          <a:lstStyle/>
          <a:p>
            <a:pPr algn="ctr"/>
            <a:r>
              <a:rPr lang="en-US" sz="1200" dirty="0">
                <a:solidFill>
                  <a:schemeClr val="bg1"/>
                </a:solidFill>
                <a:latin typeface="Acherus Grotesque" panose="02000505000000020004" pitchFamily="50" charset="0"/>
              </a:rPr>
              <a:t>Logistic regression</a:t>
            </a:r>
          </a:p>
          <a:p>
            <a:pPr algn="ctr"/>
            <a:endParaRPr lang="en-US" sz="1200" dirty="0">
              <a:solidFill>
                <a:schemeClr val="bg1"/>
              </a:solidFill>
              <a:latin typeface="Acherus Grotesque" panose="02000505000000020004" pitchFamily="50" charset="0"/>
            </a:endParaRPr>
          </a:p>
          <a:p>
            <a:pPr algn="ctr"/>
            <a:r>
              <a:rPr lang="en-US" sz="1200" dirty="0">
                <a:solidFill>
                  <a:schemeClr val="bg1"/>
                </a:solidFill>
                <a:latin typeface="Acherus Grotesque" panose="02000505000000020004" pitchFamily="50" charset="0"/>
              </a:rPr>
              <a:t>Linear discriminant analysis</a:t>
            </a:r>
          </a:p>
          <a:p>
            <a:pPr algn="ctr"/>
            <a:endParaRPr lang="en-US" sz="1200" dirty="0">
              <a:solidFill>
                <a:schemeClr val="bg1"/>
              </a:solidFill>
              <a:latin typeface="Acherus Grotesque" panose="02000505000000020004" pitchFamily="50" charset="0"/>
            </a:endParaRPr>
          </a:p>
          <a:p>
            <a:pPr algn="ctr"/>
            <a:r>
              <a:rPr lang="en-US" sz="1200" dirty="0">
                <a:solidFill>
                  <a:schemeClr val="bg1"/>
                </a:solidFill>
                <a:latin typeface="Acherus Grotesque" panose="02000505000000020004" pitchFamily="50" charset="0"/>
              </a:rPr>
              <a:t>Quadratic discriminant analysis</a:t>
            </a:r>
          </a:p>
        </p:txBody>
      </p:sp>
    </p:spTree>
    <p:extLst>
      <p:ext uri="{BB962C8B-B14F-4D97-AF65-F5344CB8AC3E}">
        <p14:creationId xmlns:p14="http://schemas.microsoft.com/office/powerpoint/2010/main" val="2227808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2A77-014D-4307-87FA-C613D41353EE}"/>
              </a:ext>
            </a:extLst>
          </p:cNvPr>
          <p:cNvSpPr>
            <a:spLocks noGrp="1"/>
          </p:cNvSpPr>
          <p:nvPr>
            <p:ph type="title"/>
          </p:nvPr>
        </p:nvSpPr>
        <p:spPr/>
        <p:txBody>
          <a:bodyPr/>
          <a:lstStyle/>
          <a:p>
            <a:r>
              <a:rPr lang="en-US" dirty="0"/>
              <a:t>Now you should be able to:</a:t>
            </a:r>
          </a:p>
        </p:txBody>
      </p:sp>
      <p:sp>
        <p:nvSpPr>
          <p:cNvPr id="3" name="Content Placeholder 2">
            <a:extLst>
              <a:ext uri="{FF2B5EF4-FFF2-40B4-BE49-F238E27FC236}">
                <a16:creationId xmlns:a16="http://schemas.microsoft.com/office/drawing/2014/main" id="{4A5ED0FA-DABB-4B6C-B10D-AD6ECA9F8A98}"/>
              </a:ext>
            </a:extLst>
          </p:cNvPr>
          <p:cNvSpPr>
            <a:spLocks noGrp="1"/>
          </p:cNvSpPr>
          <p:nvPr>
            <p:ph idx="1"/>
          </p:nvPr>
        </p:nvSpPr>
        <p:spPr/>
        <p:txBody>
          <a:bodyPr/>
          <a:lstStyle/>
          <a:p>
            <a:r>
              <a:rPr lang="en-US" dirty="0"/>
              <a:t>Define classification and the types of variables used</a:t>
            </a:r>
          </a:p>
          <a:p>
            <a:r>
              <a:rPr lang="en-US" dirty="0"/>
              <a:t>Identify scenarios when logistic regression would be used</a:t>
            </a:r>
          </a:p>
          <a:p>
            <a:r>
              <a:rPr lang="en-US" dirty="0"/>
              <a:t>Interpret the results from logistic regression</a:t>
            </a:r>
          </a:p>
          <a:p>
            <a:r>
              <a:rPr lang="en-US" dirty="0"/>
              <a:t>Describe when linear discriminant analysis (LDA) would be used</a:t>
            </a:r>
          </a:p>
          <a:p>
            <a:r>
              <a:rPr lang="en-US" dirty="0"/>
              <a:t>Implement logistic regression and LDA in Python</a:t>
            </a:r>
          </a:p>
          <a:p>
            <a:r>
              <a:rPr lang="en-US" dirty="0"/>
              <a:t>Evaluate model prediction quality using basic confusion matrix metrics</a:t>
            </a:r>
          </a:p>
        </p:txBody>
      </p:sp>
      <p:sp>
        <p:nvSpPr>
          <p:cNvPr id="5" name="Slide Number Placeholder 4">
            <a:extLst>
              <a:ext uri="{FF2B5EF4-FFF2-40B4-BE49-F238E27FC236}">
                <a16:creationId xmlns:a16="http://schemas.microsoft.com/office/drawing/2014/main" id="{C8E26F60-7688-4AB7-8C0A-FE0CDEAC3A88}"/>
              </a:ext>
            </a:extLst>
          </p:cNvPr>
          <p:cNvSpPr>
            <a:spLocks noGrp="1"/>
          </p:cNvSpPr>
          <p:nvPr>
            <p:ph type="sldNum" sz="quarter" idx="12"/>
          </p:nvPr>
        </p:nvSpPr>
        <p:spPr/>
        <p:txBody>
          <a:bodyPr/>
          <a:lstStyle/>
          <a:p>
            <a:fld id="{8E06CFEE-053A-4A40-A88B-A288F0289482}" type="slidenum">
              <a:rPr lang="en-US" smtClean="0"/>
              <a:t>88</a:t>
            </a:fld>
            <a:endParaRPr lang="en-US"/>
          </a:p>
        </p:txBody>
      </p:sp>
      <p:sp>
        <p:nvSpPr>
          <p:cNvPr id="6" name="Footer Placeholder 5">
            <a:extLst>
              <a:ext uri="{FF2B5EF4-FFF2-40B4-BE49-F238E27FC236}">
                <a16:creationId xmlns:a16="http://schemas.microsoft.com/office/drawing/2014/main" id="{31B992A1-65FB-4394-86AF-299CE0FDE1B7}"/>
              </a:ext>
            </a:extLst>
          </p:cNvPr>
          <p:cNvSpPr>
            <a:spLocks noGrp="1"/>
          </p:cNvSpPr>
          <p:nvPr>
            <p:ph type="ftr" sz="quarter" idx="11"/>
          </p:nvPr>
        </p:nvSpPr>
        <p:spPr/>
        <p:txBody>
          <a:bodyPr/>
          <a:lstStyle/>
          <a:p>
            <a:r>
              <a:rPr lang="en-US"/>
              <a:t>Classification</a:t>
            </a:r>
            <a:endParaRPr lang="en-US" dirty="0"/>
          </a:p>
        </p:txBody>
      </p:sp>
    </p:spTree>
    <p:extLst>
      <p:ext uri="{BB962C8B-B14F-4D97-AF65-F5344CB8AC3E}">
        <p14:creationId xmlns:p14="http://schemas.microsoft.com/office/powerpoint/2010/main" val="1431763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12" descr="Which professions are paid too much given their value to ..."/>
          <p:cNvPicPr preferRelativeResize="0"/>
          <p:nvPr/>
        </p:nvPicPr>
        <p:blipFill rotWithShape="1">
          <a:blip r:embed="rId3">
            <a:alphaModFix/>
          </a:blip>
          <a:srcRect/>
          <a:stretch/>
        </p:blipFill>
        <p:spPr>
          <a:xfrm>
            <a:off x="675939" y="1412568"/>
            <a:ext cx="5181600" cy="2526792"/>
          </a:xfrm>
          <a:prstGeom prst="rect">
            <a:avLst/>
          </a:prstGeom>
          <a:noFill/>
          <a:ln>
            <a:noFill/>
          </a:ln>
        </p:spPr>
      </p:pic>
      <p:pic>
        <p:nvPicPr>
          <p:cNvPr id="470" name="Google Shape;470;p12" descr="fedora - Wiktionary"/>
          <p:cNvPicPr preferRelativeResize="0"/>
          <p:nvPr/>
        </p:nvPicPr>
        <p:blipFill rotWithShape="1">
          <a:blip r:embed="rId4">
            <a:alphaModFix/>
          </a:blip>
          <a:srcRect/>
          <a:stretch/>
        </p:blipFill>
        <p:spPr>
          <a:xfrm>
            <a:off x="831370" y="4641926"/>
            <a:ext cx="1954219" cy="1314212"/>
          </a:xfrm>
          <a:prstGeom prst="rect">
            <a:avLst/>
          </a:prstGeom>
          <a:noFill/>
          <a:ln>
            <a:noFill/>
          </a:ln>
        </p:spPr>
      </p:pic>
      <p:pic>
        <p:nvPicPr>
          <p:cNvPr id="471" name="Google Shape;471;p12" descr="fedora - Wiktionary"/>
          <p:cNvPicPr preferRelativeResize="0"/>
          <p:nvPr/>
        </p:nvPicPr>
        <p:blipFill rotWithShape="1">
          <a:blip r:embed="rId4">
            <a:alphaModFix/>
          </a:blip>
          <a:srcRect/>
          <a:stretch/>
        </p:blipFill>
        <p:spPr>
          <a:xfrm>
            <a:off x="3694697" y="4557658"/>
            <a:ext cx="1954219" cy="1314212"/>
          </a:xfrm>
          <a:prstGeom prst="rect">
            <a:avLst/>
          </a:prstGeom>
          <a:noFill/>
          <a:ln>
            <a:noFill/>
          </a:ln>
        </p:spPr>
      </p:pic>
      <p:sp>
        <p:nvSpPr>
          <p:cNvPr id="472" name="Google Shape;472;p12"/>
          <p:cNvSpPr/>
          <p:nvPr/>
        </p:nvSpPr>
        <p:spPr>
          <a:xfrm>
            <a:off x="3791408" y="4507112"/>
            <a:ext cx="1688952" cy="1517170"/>
          </a:xfrm>
          <a:prstGeom prst="noSmoking">
            <a:avLst>
              <a:gd name="adj" fmla="val 18750"/>
            </a:avLst>
          </a:prstGeom>
          <a:solidFill>
            <a:srgbClr val="FFA366"/>
          </a:solidFill>
          <a:ln w="25400" cap="flat" cmpd="sng">
            <a:solidFill>
              <a:srgbClr val="FFA3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473" name="Google Shape;473;p12"/>
          <p:cNvCxnSpPr>
            <a:endCxn id="470" idx="0"/>
          </p:cNvCxnSpPr>
          <p:nvPr/>
        </p:nvCxnSpPr>
        <p:spPr>
          <a:xfrm flipH="1">
            <a:off x="1808480" y="3939326"/>
            <a:ext cx="413100" cy="702600"/>
          </a:xfrm>
          <a:prstGeom prst="straightConnector1">
            <a:avLst/>
          </a:prstGeom>
          <a:noFill/>
          <a:ln w="9525" cap="flat" cmpd="sng">
            <a:solidFill>
              <a:srgbClr val="650000"/>
            </a:solidFill>
            <a:prstDash val="solid"/>
            <a:round/>
            <a:headEnd type="none" w="sm" len="sm"/>
            <a:tailEnd type="triangle" w="med" len="med"/>
          </a:ln>
        </p:spPr>
      </p:cxnSp>
      <p:cxnSp>
        <p:nvCxnSpPr>
          <p:cNvPr id="474" name="Google Shape;474;p12"/>
          <p:cNvCxnSpPr/>
          <p:nvPr/>
        </p:nvCxnSpPr>
        <p:spPr>
          <a:xfrm flipH="1">
            <a:off x="2318273" y="3897226"/>
            <a:ext cx="1592132" cy="986746"/>
          </a:xfrm>
          <a:prstGeom prst="straightConnector1">
            <a:avLst/>
          </a:prstGeom>
          <a:noFill/>
          <a:ln w="9525" cap="flat" cmpd="sng">
            <a:solidFill>
              <a:srgbClr val="650000"/>
            </a:solidFill>
            <a:prstDash val="solid"/>
            <a:round/>
            <a:headEnd type="none" w="sm" len="sm"/>
            <a:tailEnd type="triangle" w="med" len="med"/>
          </a:ln>
        </p:spPr>
      </p:cxnSp>
      <p:cxnSp>
        <p:nvCxnSpPr>
          <p:cNvPr id="475" name="Google Shape;475;p12"/>
          <p:cNvCxnSpPr/>
          <p:nvPr/>
        </p:nvCxnSpPr>
        <p:spPr>
          <a:xfrm flipH="1">
            <a:off x="2401324" y="3864677"/>
            <a:ext cx="2821514" cy="1229069"/>
          </a:xfrm>
          <a:prstGeom prst="straightConnector1">
            <a:avLst/>
          </a:prstGeom>
          <a:noFill/>
          <a:ln w="9525" cap="flat" cmpd="sng">
            <a:solidFill>
              <a:srgbClr val="650000"/>
            </a:solidFill>
            <a:prstDash val="solid"/>
            <a:round/>
            <a:headEnd type="none" w="sm" len="sm"/>
            <a:tailEnd type="triangle" w="med" len="med"/>
          </a:ln>
        </p:spPr>
      </p:cxnSp>
      <p:cxnSp>
        <p:nvCxnSpPr>
          <p:cNvPr id="476" name="Google Shape;476;p12"/>
          <p:cNvCxnSpPr/>
          <p:nvPr/>
        </p:nvCxnSpPr>
        <p:spPr>
          <a:xfrm flipH="1">
            <a:off x="2401324" y="3939360"/>
            <a:ext cx="3289471" cy="1275404"/>
          </a:xfrm>
          <a:prstGeom prst="straightConnector1">
            <a:avLst/>
          </a:prstGeom>
          <a:noFill/>
          <a:ln w="9525" cap="flat" cmpd="sng">
            <a:solidFill>
              <a:srgbClr val="650000"/>
            </a:solidFill>
            <a:prstDash val="solid"/>
            <a:round/>
            <a:headEnd type="none" w="sm" len="sm"/>
            <a:tailEnd type="triangle" w="med" len="med"/>
          </a:ln>
        </p:spPr>
      </p:cxnSp>
      <p:cxnSp>
        <p:nvCxnSpPr>
          <p:cNvPr id="477" name="Google Shape;477;p12"/>
          <p:cNvCxnSpPr/>
          <p:nvPr/>
        </p:nvCxnSpPr>
        <p:spPr>
          <a:xfrm>
            <a:off x="914400" y="3897226"/>
            <a:ext cx="2915322" cy="1131974"/>
          </a:xfrm>
          <a:prstGeom prst="straightConnector1">
            <a:avLst/>
          </a:prstGeom>
          <a:noFill/>
          <a:ln w="9525" cap="flat" cmpd="sng">
            <a:solidFill>
              <a:srgbClr val="FFA366"/>
            </a:solidFill>
            <a:prstDash val="solid"/>
            <a:round/>
            <a:headEnd type="none" w="sm" len="sm"/>
            <a:tailEnd type="triangle" w="med" len="med"/>
          </a:ln>
        </p:spPr>
      </p:cxnSp>
      <p:cxnSp>
        <p:nvCxnSpPr>
          <p:cNvPr id="478" name="Google Shape;478;p12"/>
          <p:cNvCxnSpPr/>
          <p:nvPr/>
        </p:nvCxnSpPr>
        <p:spPr>
          <a:xfrm>
            <a:off x="1393115" y="3897226"/>
            <a:ext cx="2600341" cy="922200"/>
          </a:xfrm>
          <a:prstGeom prst="straightConnector1">
            <a:avLst/>
          </a:prstGeom>
          <a:noFill/>
          <a:ln w="9525" cap="flat" cmpd="sng">
            <a:solidFill>
              <a:srgbClr val="FEC199"/>
            </a:solidFill>
            <a:prstDash val="solid"/>
            <a:round/>
            <a:headEnd type="none" w="sm" len="sm"/>
            <a:tailEnd type="triangle" w="med" len="med"/>
          </a:ln>
        </p:spPr>
      </p:cxnSp>
      <p:cxnSp>
        <p:nvCxnSpPr>
          <p:cNvPr id="479" name="Google Shape;479;p12"/>
          <p:cNvCxnSpPr>
            <a:endCxn id="472" idx="1"/>
          </p:cNvCxnSpPr>
          <p:nvPr/>
        </p:nvCxnSpPr>
        <p:spPr>
          <a:xfrm>
            <a:off x="1766549" y="3897097"/>
            <a:ext cx="2272200" cy="832200"/>
          </a:xfrm>
          <a:prstGeom prst="straightConnector1">
            <a:avLst/>
          </a:prstGeom>
          <a:noFill/>
          <a:ln w="9525" cap="flat" cmpd="sng">
            <a:solidFill>
              <a:srgbClr val="FFA366"/>
            </a:solidFill>
            <a:prstDash val="solid"/>
            <a:round/>
            <a:headEnd type="none" w="sm" len="sm"/>
            <a:tailEnd type="triangle" w="med" len="med"/>
          </a:ln>
        </p:spPr>
      </p:cxnSp>
      <p:cxnSp>
        <p:nvCxnSpPr>
          <p:cNvPr id="480" name="Google Shape;480;p12"/>
          <p:cNvCxnSpPr/>
          <p:nvPr/>
        </p:nvCxnSpPr>
        <p:spPr>
          <a:xfrm>
            <a:off x="2646137" y="3895563"/>
            <a:ext cx="1662300" cy="681499"/>
          </a:xfrm>
          <a:prstGeom prst="straightConnector1">
            <a:avLst/>
          </a:prstGeom>
          <a:noFill/>
          <a:ln w="9525" cap="flat" cmpd="sng">
            <a:solidFill>
              <a:srgbClr val="FFA366"/>
            </a:solidFill>
            <a:prstDash val="solid"/>
            <a:round/>
            <a:headEnd type="none" w="sm" len="sm"/>
            <a:tailEnd type="triangle" w="med" len="med"/>
          </a:ln>
        </p:spPr>
      </p:cxnSp>
      <p:cxnSp>
        <p:nvCxnSpPr>
          <p:cNvPr id="481" name="Google Shape;481;p12"/>
          <p:cNvCxnSpPr/>
          <p:nvPr/>
        </p:nvCxnSpPr>
        <p:spPr>
          <a:xfrm>
            <a:off x="3055172" y="3895563"/>
            <a:ext cx="1393115" cy="662095"/>
          </a:xfrm>
          <a:prstGeom prst="straightConnector1">
            <a:avLst/>
          </a:prstGeom>
          <a:noFill/>
          <a:ln w="9525" cap="flat" cmpd="sng">
            <a:solidFill>
              <a:srgbClr val="FFA366"/>
            </a:solidFill>
            <a:prstDash val="solid"/>
            <a:round/>
            <a:headEnd type="none" w="sm" len="sm"/>
            <a:tailEnd type="triangle" w="med" len="med"/>
          </a:ln>
        </p:spPr>
      </p:cxnSp>
      <p:cxnSp>
        <p:nvCxnSpPr>
          <p:cNvPr id="482" name="Google Shape;482;p12"/>
          <p:cNvCxnSpPr>
            <a:endCxn id="472" idx="0"/>
          </p:cNvCxnSpPr>
          <p:nvPr/>
        </p:nvCxnSpPr>
        <p:spPr>
          <a:xfrm>
            <a:off x="3514784" y="3892112"/>
            <a:ext cx="1121100" cy="615000"/>
          </a:xfrm>
          <a:prstGeom prst="straightConnector1">
            <a:avLst/>
          </a:prstGeom>
          <a:noFill/>
          <a:ln w="9525" cap="flat" cmpd="sng">
            <a:solidFill>
              <a:srgbClr val="FFA366"/>
            </a:solidFill>
            <a:prstDash val="solid"/>
            <a:round/>
            <a:headEnd type="none" w="sm" len="sm"/>
            <a:tailEnd type="triangle" w="med" len="med"/>
          </a:ln>
        </p:spPr>
      </p:cxnSp>
      <p:cxnSp>
        <p:nvCxnSpPr>
          <p:cNvPr id="483" name="Google Shape;483;p12"/>
          <p:cNvCxnSpPr>
            <a:endCxn id="472" idx="0"/>
          </p:cNvCxnSpPr>
          <p:nvPr/>
        </p:nvCxnSpPr>
        <p:spPr>
          <a:xfrm>
            <a:off x="4319384" y="3915812"/>
            <a:ext cx="316500" cy="591300"/>
          </a:xfrm>
          <a:prstGeom prst="straightConnector1">
            <a:avLst/>
          </a:prstGeom>
          <a:noFill/>
          <a:ln w="9525" cap="flat" cmpd="sng">
            <a:solidFill>
              <a:srgbClr val="FFA366"/>
            </a:solidFill>
            <a:prstDash val="solid"/>
            <a:round/>
            <a:headEnd type="none" w="sm" len="sm"/>
            <a:tailEnd type="triangle" w="med" len="med"/>
          </a:ln>
        </p:spPr>
      </p:cxnSp>
      <p:cxnSp>
        <p:nvCxnSpPr>
          <p:cNvPr id="484" name="Google Shape;484;p12"/>
          <p:cNvCxnSpPr/>
          <p:nvPr/>
        </p:nvCxnSpPr>
        <p:spPr>
          <a:xfrm flipH="1">
            <a:off x="4857322" y="3892189"/>
            <a:ext cx="365516" cy="587022"/>
          </a:xfrm>
          <a:prstGeom prst="straightConnector1">
            <a:avLst/>
          </a:prstGeom>
          <a:noFill/>
          <a:ln w="9525" cap="flat" cmpd="sng">
            <a:solidFill>
              <a:srgbClr val="FFA366"/>
            </a:solidFill>
            <a:prstDash val="solid"/>
            <a:round/>
            <a:headEnd type="none" w="sm" len="sm"/>
            <a:tailEnd type="triangle" w="med" len="med"/>
          </a:ln>
        </p:spPr>
      </p:cxnSp>
      <p:sp>
        <p:nvSpPr>
          <p:cNvPr id="5" name="Content Placeholder 4">
            <a:extLst>
              <a:ext uri="{FF2B5EF4-FFF2-40B4-BE49-F238E27FC236}">
                <a16:creationId xmlns:a16="http://schemas.microsoft.com/office/drawing/2014/main" id="{D7F2147B-AEA0-49A2-BC81-1473DBB0463A}"/>
              </a:ext>
            </a:extLst>
          </p:cNvPr>
          <p:cNvSpPr>
            <a:spLocks noGrp="1"/>
          </p:cNvSpPr>
          <p:nvPr>
            <p:ph sz="half" idx="2"/>
          </p:nvPr>
        </p:nvSpPr>
        <p:spPr/>
        <p:txBody>
          <a:bodyPr/>
          <a:lstStyle/>
          <a:p>
            <a:pPr marL="0" indent="0">
              <a:buNone/>
            </a:pPr>
            <a:r>
              <a:rPr lang="en-US" b="1" dirty="0"/>
              <a:t>Can we predict whether a person wears a hat at work if we know some other things? </a:t>
            </a:r>
          </a:p>
          <a:p>
            <a:r>
              <a:rPr lang="en-US" dirty="0"/>
              <a:t>Age</a:t>
            </a:r>
          </a:p>
          <a:p>
            <a:r>
              <a:rPr lang="en-US" dirty="0"/>
              <a:t>Wears uniform</a:t>
            </a:r>
          </a:p>
          <a:p>
            <a:r>
              <a:rPr lang="en-US" dirty="0"/>
              <a:t>Education</a:t>
            </a:r>
          </a:p>
          <a:p>
            <a:r>
              <a:rPr lang="en-US" dirty="0"/>
              <a:t>Hours worked per day</a:t>
            </a:r>
          </a:p>
          <a:p>
            <a:endParaRPr lang="en-US" dirty="0"/>
          </a:p>
        </p:txBody>
      </p:sp>
      <p:sp>
        <p:nvSpPr>
          <p:cNvPr id="2" name="Title 1">
            <a:extLst>
              <a:ext uri="{FF2B5EF4-FFF2-40B4-BE49-F238E27FC236}">
                <a16:creationId xmlns:a16="http://schemas.microsoft.com/office/drawing/2014/main" id="{67751F43-E025-E3AD-EA14-713DCF2E1269}"/>
              </a:ext>
            </a:extLst>
          </p:cNvPr>
          <p:cNvSpPr>
            <a:spLocks noGrp="1"/>
          </p:cNvSpPr>
          <p:nvPr>
            <p:ph type="title"/>
          </p:nvPr>
        </p:nvSpPr>
        <p:spPr/>
        <p:txBody>
          <a:bodyPr>
            <a:normAutofit/>
          </a:bodyPr>
          <a:lstStyle/>
          <a:p>
            <a:r>
              <a:rPr lang="en-US" dirty="0"/>
              <a:t>Does a person’s job require a hat?</a:t>
            </a:r>
          </a:p>
        </p:txBody>
      </p:sp>
      <p:sp>
        <p:nvSpPr>
          <p:cNvPr id="3" name="Footer Placeholder 2">
            <a:extLst>
              <a:ext uri="{FF2B5EF4-FFF2-40B4-BE49-F238E27FC236}">
                <a16:creationId xmlns:a16="http://schemas.microsoft.com/office/drawing/2014/main" id="{A36C5947-86F0-4EA7-AB8E-92555C861925}"/>
              </a:ext>
            </a:extLst>
          </p:cNvPr>
          <p:cNvSpPr>
            <a:spLocks noGrp="1"/>
          </p:cNvSpPr>
          <p:nvPr>
            <p:ph type="ftr" sz="quarter" idx="11"/>
          </p:nvPr>
        </p:nvSpPr>
        <p:spPr/>
        <p:txBody>
          <a:bodyPr/>
          <a:lstStyle/>
          <a:p>
            <a:r>
              <a:rPr lang="en-US"/>
              <a:t>Classification</a:t>
            </a:r>
            <a:endParaRPr lang="en-US" dirty="0"/>
          </a:p>
        </p:txBody>
      </p:sp>
      <p:sp>
        <p:nvSpPr>
          <p:cNvPr id="6" name="Slide Number Placeholder 5">
            <a:extLst>
              <a:ext uri="{FF2B5EF4-FFF2-40B4-BE49-F238E27FC236}">
                <a16:creationId xmlns:a16="http://schemas.microsoft.com/office/drawing/2014/main" id="{DFA96B41-39A5-4C78-97DB-C0F101B35CEE}"/>
              </a:ext>
            </a:extLst>
          </p:cNvPr>
          <p:cNvSpPr>
            <a:spLocks noGrp="1"/>
          </p:cNvSpPr>
          <p:nvPr>
            <p:ph type="sldNum" sz="quarter" idx="12"/>
          </p:nvPr>
        </p:nvSpPr>
        <p:spPr/>
        <p:txBody>
          <a:bodyPr/>
          <a:lstStyle/>
          <a:p>
            <a:fld id="{8E06CFEE-053A-4A40-A88B-A288F0289482}"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F7FD5D6-F6E2-4769-B3CC-E71D7D8C954D}" vid="{BBBA0FD2-C045-439A-82DA-748BE9D3E67C}"/>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759093-DC7B-42D2-BED2-ADA43B7C50C9}">
  <ds:schemaRefs>
    <ds:schemaRef ds:uri="http://schemas.microsoft.com/sharepoint/v3/contenttype/forms"/>
  </ds:schemaRefs>
</ds:datastoreItem>
</file>

<file path=customXml/itemProps2.xml><?xml version="1.0" encoding="utf-8"?>
<ds:datastoreItem xmlns:ds="http://schemas.openxmlformats.org/officeDocument/2006/customXml" ds:itemID="{7D65E6F1-AB29-4FED-B848-EA87676375CB}">
  <ds:schemaRefs>
    <ds:schemaRef ds:uri="http://purl.org/dc/elements/1.1/"/>
    <ds:schemaRef ds:uri="25882981-611f-41a9-911b-4de1a3554034"/>
    <ds:schemaRef ds:uri="http://schemas.microsoft.com/office/infopath/2007/PartnerControls"/>
    <ds:schemaRef ds:uri="http://purl.org/dc/terms/"/>
    <ds:schemaRef ds:uri="http://schemas.microsoft.com/office/2006/metadata/properties"/>
    <ds:schemaRef ds:uri="http://schemas.openxmlformats.org/package/2006/metadata/core-properties"/>
    <ds:schemaRef ds:uri="http://schemas.microsoft.com/office/2006/documentManagement/types"/>
    <ds:schemaRef ds:uri="90bd7339-0ad2-473a-ba01-c456530706b0"/>
    <ds:schemaRef ds:uri="http://www.w3.org/XML/1998/namespace"/>
    <ds:schemaRef ds:uri="http://purl.org/dc/dcmitype/"/>
  </ds:schemaRefs>
</ds:datastoreItem>
</file>

<file path=customXml/itemProps3.xml><?xml version="1.0" encoding="utf-8"?>
<ds:datastoreItem xmlns:ds="http://schemas.openxmlformats.org/officeDocument/2006/customXml" ds:itemID="{37496EA4-3D82-4C76-8493-4F86C3B0DD96}"/>
</file>

<file path=docProps/app.xml><?xml version="1.0" encoding="utf-8"?>
<Properties xmlns="http://schemas.openxmlformats.org/officeDocument/2006/extended-properties" xmlns:vt="http://schemas.openxmlformats.org/officeDocument/2006/docPropsVTypes">
  <Template/>
  <TotalTime>32298</TotalTime>
  <Words>12150</Words>
  <Application>Microsoft Office PowerPoint</Application>
  <PresentationFormat>Widescreen</PresentationFormat>
  <Paragraphs>1551</Paragraphs>
  <Slides>88</Slides>
  <Notes>74</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Classification</vt:lpstr>
      <vt:lpstr>At the end of this module, you should be able to:</vt:lpstr>
      <vt:lpstr>PowerPoint Presentation</vt:lpstr>
      <vt:lpstr>PowerPoint Presentation</vt:lpstr>
      <vt:lpstr>Supervised versus unsupervised again</vt:lpstr>
      <vt:lpstr>Supervised learning method selection is based on the response type</vt:lpstr>
      <vt:lpstr>Two methods of estimation</vt:lpstr>
      <vt:lpstr>PowerPoint Presentation</vt:lpstr>
      <vt:lpstr>Does a person’s job require a hat?</vt:lpstr>
      <vt:lpstr>Some more serious classification example problems</vt:lpstr>
      <vt:lpstr>Variable types</vt:lpstr>
      <vt:lpstr>What do the numbers mean &amp; how can we use them?</vt:lpstr>
      <vt:lpstr>Classification analysis involves a categorical Y but X’s can be numerical or categorical</vt:lpstr>
      <vt:lpstr>Why not use linear regression for classification problems? </vt:lpstr>
      <vt:lpstr>We could try linear regression with a binary outcome, but it will lead to out of range predictions</vt:lpstr>
      <vt:lpstr>PowerPoint Presentation</vt:lpstr>
      <vt:lpstr>Example: Credit card payment default</vt:lpstr>
      <vt:lpstr>What happens with linear regression? </vt:lpstr>
      <vt:lpstr>An alternative: Logistic regression</vt:lpstr>
      <vt:lpstr>Probability and odds</vt:lpstr>
      <vt:lpstr>More probability and odds</vt:lpstr>
      <vt:lpstr>Logit = log(odds)</vt:lpstr>
      <vt:lpstr>Taking the log of the odds adds symmetry</vt:lpstr>
      <vt:lpstr>Logistic regression model</vt:lpstr>
      <vt:lpstr>Maximum likelihood is used to estimate the logistic regression model coefficients (β_0 and β_1)</vt:lpstr>
      <vt:lpstr>Maximum likelihood is used to estimate the logistic regression model coefficients (β_0 and β_1)</vt:lpstr>
      <vt:lpstr>Alternative logistic model representation</vt:lpstr>
      <vt:lpstr>Odds ratio and log odds ratio help to understand relationships between response and predictor</vt:lpstr>
      <vt:lpstr>Example: Default model coefficients</vt:lpstr>
      <vt:lpstr>Example: Predicting default on credit card payment</vt:lpstr>
      <vt:lpstr>Example: Using logistic regression for classification</vt:lpstr>
      <vt:lpstr>Logistic regression models can include multiple predictor variables, just like linear regression models</vt:lpstr>
      <vt:lpstr>Example: Predicting default on credit card payment using multiple logistic regression</vt:lpstr>
      <vt:lpstr>Multiple logistic regression can be used to control confounding</vt:lpstr>
      <vt:lpstr>PowerPoint Presentation</vt:lpstr>
      <vt:lpstr>Discriminant analysis</vt:lpstr>
      <vt:lpstr>Example: Admissions</vt:lpstr>
      <vt:lpstr>Do GPA and GMAT seem to separate the classes?</vt:lpstr>
      <vt:lpstr>What if we consider GPA and GMAT together?</vt:lpstr>
      <vt:lpstr>Very basic view of LDA</vt:lpstr>
      <vt:lpstr>LDA creates new axes (i.e., discriminant functions)</vt:lpstr>
      <vt:lpstr>Plot in linear discriminant space</vt:lpstr>
      <vt:lpstr>Distribution of LD variables by group</vt:lpstr>
      <vt:lpstr>LDA predictions</vt:lpstr>
      <vt:lpstr>LDA summary so far</vt:lpstr>
      <vt:lpstr>Bayes’ rule for the classification problem</vt:lpstr>
      <vt:lpstr>Simplifying the assumptions: Two groups and one predictor </vt:lpstr>
      <vt:lpstr>Expanding LDA to 2 or more predictors</vt:lpstr>
      <vt:lpstr>Does LDA do a good job?</vt:lpstr>
      <vt:lpstr>QDA (Quadratic Discriminant Analysis) vs. LDA</vt:lpstr>
      <vt:lpstr>QDA vs. LDA example with 2 classes and 2 predictors</vt:lpstr>
      <vt:lpstr>Which to use: QDA or LDA?</vt:lpstr>
      <vt:lpstr>Exercise: The stock market</vt:lpstr>
      <vt:lpstr>ML paradigm to evaluate model performance</vt:lpstr>
      <vt:lpstr>Code road map</vt:lpstr>
      <vt:lpstr>Review: K nearest neighbors (KNN)</vt:lpstr>
      <vt:lpstr>1) We will begin by importing the modules and packages we need</vt:lpstr>
      <vt:lpstr>2) Next we perform some visual analysis</vt:lpstr>
      <vt:lpstr>2) Next we perform some visual analysis</vt:lpstr>
      <vt:lpstr>The scatterplot matrix can help visualize correlations</vt:lpstr>
      <vt:lpstr>3) Next we will split the data into two portions. One part will be used to construct the model (train). The second part will be used to evaluate model performance (test).</vt:lpstr>
      <vt:lpstr>3) Next we will split the data into two portions. One part will be used to construct the model (train). The second part will be used to evaluate model performance (test).</vt:lpstr>
      <vt:lpstr>4.1) Now we fit a logistic regression model with Direction as the response and the five lag variables plus Volume as predictors</vt:lpstr>
      <vt:lpstr>4.2) Next we fit a LDA model</vt:lpstr>
      <vt:lpstr>4.3) Next we fit a QDA model</vt:lpstr>
      <vt:lpstr>4.4) Finally we fit a KNN model</vt:lpstr>
      <vt:lpstr>PowerPoint Presentation</vt:lpstr>
      <vt:lpstr>Evaluating prediction with the confusion matrix</vt:lpstr>
      <vt:lpstr>Confusion matrix for predicting default on credit card payment</vt:lpstr>
      <vt:lpstr>Comparison of overall error rates</vt:lpstr>
      <vt:lpstr>Confusion matrix for predicting default on credit card payment</vt:lpstr>
      <vt:lpstr>All errors are not created equal</vt:lpstr>
      <vt:lpstr>All errors are not created equal</vt:lpstr>
      <vt:lpstr>General key to the confusion matrix</vt:lpstr>
      <vt:lpstr>Some common classification evaluation metrics</vt:lpstr>
      <vt:lpstr>Accuracy measures overall performance</vt:lpstr>
      <vt:lpstr>The F1 score is useful for rare positive events</vt:lpstr>
      <vt:lpstr>Exercise: The stock market</vt:lpstr>
      <vt:lpstr>Use the confusion matrix to evaluate the stock market example. Start with the full logistic model</vt:lpstr>
      <vt:lpstr>Add LDA and QDA</vt:lpstr>
      <vt:lpstr>And finally kNN</vt:lpstr>
      <vt:lpstr>Results: Confusion matrices by method</vt:lpstr>
      <vt:lpstr>Using different combinations of predictors and hyperparameters will often lead to markedly different results. We show an evaluation for a second set of setups for each of the previous models where we only use Lag1, Lag2 and Volume as predictors, and adjust our k to 20: </vt:lpstr>
      <vt:lpstr>Summary of the stock market models</vt:lpstr>
      <vt:lpstr>Exercise: Predicting gas mileage</vt:lpstr>
      <vt:lpstr>PowerPoint Presentation</vt:lpstr>
      <vt:lpstr>PowerPoint Presentation</vt:lpstr>
      <vt:lpstr>Now you should be able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SAIG SHORT COURSE SERIES: CLASSIFICATION METHODS</dc:title>
  <dc:creator>Deelan Jalil</dc:creator>
  <cp:lastModifiedBy>Stephanie DeHart</cp:lastModifiedBy>
  <cp:revision>123</cp:revision>
  <dcterms:created xsi:type="dcterms:W3CDTF">2017-02-21T21:39:16Z</dcterms:created>
  <dcterms:modified xsi:type="dcterms:W3CDTF">2025-06-04T22:25:56Z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HatchApprovalLetterSent">
    <vt:bool>true</vt:bool>
  </property>
  <property fmtid="{D5CDD505-2E9C-101B-9397-08002B2CF9AE}" pid="4" name="MediaServiceImageTags">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